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71" r:id="rId3"/>
    <p:sldId id="272" r:id="rId4"/>
    <p:sldId id="275" r:id="rId5"/>
    <p:sldId id="274" r:id="rId6"/>
    <p:sldId id="281" r:id="rId7"/>
    <p:sldId id="257" r:id="rId8"/>
    <p:sldId id="269" r:id="rId9"/>
    <p:sldId id="278" r:id="rId10"/>
    <p:sldId id="279" r:id="rId11"/>
    <p:sldId id="280" r:id="rId12"/>
    <p:sldId id="258" r:id="rId13"/>
    <p:sldId id="264" r:id="rId14"/>
    <p:sldId id="265" r:id="rId15"/>
    <p:sldId id="266" r:id="rId16"/>
    <p:sldId id="267" r:id="rId17"/>
    <p:sldId id="268" r:id="rId18"/>
    <p:sldId id="282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50"/>
  </p:normalViewPr>
  <p:slideViewPr>
    <p:cSldViewPr snapToGrid="0" snapToObjects="1">
      <p:cViewPr varScale="1">
        <p:scale>
          <a:sx n="115" d="100"/>
          <a:sy n="115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9A53D-2B2C-9A45-9657-6BB4DB572228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A4464-C650-0547-808A-DF7799AF59C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991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A4464-C650-0547-808A-DF7799AF59CE}" type="slidenum">
              <a:rPr lang="en-SA" smtClean="0"/>
              <a:t>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4925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A4464-C650-0547-808A-DF7799AF59CE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7021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3477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7116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3014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8886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8745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302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0308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6268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0270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3247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7416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0EB06-D2BF-D94D-B43D-E9DFDFED888F}" type="datetimeFigureOut">
              <a:rPr lang="en-SA" smtClean="0"/>
              <a:t>14/09/2020 R</a:t>
            </a:fld>
            <a:endParaRPr lang="en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C559F-EB65-5344-9F2D-918CCF381B76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8359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picture containing knife, drawing&#10;&#10;Description automatically generated">
            <a:extLst>
              <a:ext uri="{FF2B5EF4-FFF2-40B4-BE49-F238E27FC236}">
                <a16:creationId xmlns:a16="http://schemas.microsoft.com/office/drawing/2014/main" id="{0F8B215B-71C7-224A-8967-8214E34775D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" r="-2" b="22659"/>
          <a:stretch/>
        </p:blipFill>
        <p:spPr>
          <a:xfrm>
            <a:off x="530529" y="1159904"/>
            <a:ext cx="5178249" cy="4004811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40F162-3813-794B-962A-11EA7F8EA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9822" y="1855460"/>
            <a:ext cx="3605048" cy="1573540"/>
          </a:xfrm>
        </p:spPr>
        <p:txBody>
          <a:bodyPr>
            <a:normAutofit/>
          </a:bodyPr>
          <a:lstStyle/>
          <a:p>
            <a:r>
              <a:rPr lang="en-SA" sz="5400" dirty="0">
                <a:solidFill>
                  <a:srgbClr val="002060"/>
                </a:solidFill>
                <a:latin typeface="Daytona" panose="020B0604030500040204" pitchFamily="34" charset="0"/>
                <a:cs typeface="Eras Medium ITC" panose="020F0502020204030204" pitchFamily="34" charset="0"/>
              </a:rPr>
              <a:t>EUREKA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5FDE4A-91B0-A94A-9F9A-343E23452101}"/>
              </a:ext>
            </a:extLst>
          </p:cNvPr>
          <p:cNvCxnSpPr/>
          <p:nvPr/>
        </p:nvCxnSpPr>
        <p:spPr>
          <a:xfrm>
            <a:off x="7427023" y="3469241"/>
            <a:ext cx="3605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D39ECC2-97F5-C440-8DC5-5D9EFC0A61CF}"/>
              </a:ext>
            </a:extLst>
          </p:cNvPr>
          <p:cNvSpPr/>
          <p:nvPr/>
        </p:nvSpPr>
        <p:spPr>
          <a:xfrm>
            <a:off x="7414952" y="3717299"/>
            <a:ext cx="3605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A" dirty="0">
                <a:solidFill>
                  <a:srgbClr val="002060"/>
                </a:solidFill>
                <a:latin typeface="Daytona" panose="020B0604030500040204" pitchFamily="34" charset="0"/>
                <a:cs typeface="Eras Medium ITC" panose="020F0502020204030204" pitchFamily="34" charset="0"/>
              </a:rPr>
              <a:t>We want young people to bring their ideas to life!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33766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622A89-DCEC-9F4E-8147-6C9474BC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00" y="278357"/>
            <a:ext cx="7247938" cy="630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1525D4C-466C-034B-A6CE-3273533E50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386"/>
          <a:stretch/>
        </p:blipFill>
        <p:spPr>
          <a:xfrm>
            <a:off x="3747541" y="569626"/>
            <a:ext cx="6660453" cy="371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622A89-DCEC-9F4E-8147-6C9474BC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00" y="278357"/>
            <a:ext cx="7247938" cy="630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EBF8B-9B4C-DB42-B1C1-00F1732B5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83" b="44422"/>
          <a:stretch/>
        </p:blipFill>
        <p:spPr>
          <a:xfrm>
            <a:off x="3892647" y="1274618"/>
            <a:ext cx="6521733" cy="3034149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2ED3B03-FF29-9543-9399-315663F96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591"/>
          <a:stretch/>
        </p:blipFill>
        <p:spPr>
          <a:xfrm>
            <a:off x="3747541" y="569627"/>
            <a:ext cx="6660453" cy="70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F930FC0-71DD-524B-8FD2-445837CF56CB}"/>
              </a:ext>
            </a:extLst>
          </p:cNvPr>
          <p:cNvGrpSpPr/>
          <p:nvPr/>
        </p:nvGrpSpPr>
        <p:grpSpPr>
          <a:xfrm>
            <a:off x="5927184" y="365103"/>
            <a:ext cx="3742054" cy="721360"/>
            <a:chOff x="4030859" y="734576"/>
            <a:chExt cx="3742054" cy="721360"/>
          </a:xfrm>
        </p:grpSpPr>
        <p:sp>
          <p:nvSpPr>
            <p:cNvPr id="4" name="object 2">
              <a:extLst>
                <a:ext uri="{FF2B5EF4-FFF2-40B4-BE49-F238E27FC236}">
                  <a16:creationId xmlns:a16="http://schemas.microsoft.com/office/drawing/2014/main" id="{C51E45C6-18F5-ED45-A692-CF0CF66B8A95}"/>
                </a:ext>
              </a:extLst>
            </p:cNvPr>
            <p:cNvSpPr/>
            <p:nvPr/>
          </p:nvSpPr>
          <p:spPr>
            <a:xfrm>
              <a:off x="4030859" y="734576"/>
              <a:ext cx="3742054" cy="721360"/>
            </a:xfrm>
            <a:custGeom>
              <a:avLst/>
              <a:gdLst/>
              <a:ahLst/>
              <a:cxnLst/>
              <a:rect l="l" t="t" r="r" b="b"/>
              <a:pathLst>
                <a:path w="3742054" h="721360">
                  <a:moveTo>
                    <a:pt x="0" y="0"/>
                  </a:moveTo>
                  <a:lnTo>
                    <a:pt x="3741540" y="0"/>
                  </a:lnTo>
                  <a:lnTo>
                    <a:pt x="3741540" y="721360"/>
                  </a:lnTo>
                  <a:lnTo>
                    <a:pt x="0" y="721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1AD29196-3D68-A649-A949-89AEAD3DF9AB}"/>
                </a:ext>
              </a:extLst>
            </p:cNvPr>
            <p:cNvSpPr txBox="1"/>
            <p:nvPr/>
          </p:nvSpPr>
          <p:spPr>
            <a:xfrm>
              <a:off x="4030860" y="948878"/>
              <a:ext cx="3732686" cy="319318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0"/>
                </a:spcBef>
              </a:pPr>
              <a:r>
                <a:rPr lang="ar-SA" sz="2000" spc="-5" dirty="0">
                  <a:solidFill>
                    <a:srgbClr val="FFFFFF"/>
                  </a:solidFill>
                  <a:latin typeface="Dubai"/>
                  <a:cs typeface="Dubai"/>
                </a:rPr>
                <a:t>خطة العمل</a:t>
              </a:r>
            </a:p>
          </p:txBody>
        </p:sp>
      </p:grpSp>
      <p:grpSp>
        <p:nvGrpSpPr>
          <p:cNvPr id="6" name="object 4">
            <a:extLst>
              <a:ext uri="{FF2B5EF4-FFF2-40B4-BE49-F238E27FC236}">
                <a16:creationId xmlns:a16="http://schemas.microsoft.com/office/drawing/2014/main" id="{FE5AA384-2169-8445-A878-A515653A5A6B}"/>
              </a:ext>
            </a:extLst>
          </p:cNvPr>
          <p:cNvGrpSpPr/>
          <p:nvPr/>
        </p:nvGrpSpPr>
        <p:grpSpPr>
          <a:xfrm rot="20077425">
            <a:off x="1445878" y="-1401250"/>
            <a:ext cx="9300243" cy="9353996"/>
            <a:chOff x="-15994" y="302141"/>
            <a:chExt cx="7817484" cy="906145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F7BB5019-2D59-264C-ADC8-9210561FAB25}"/>
                </a:ext>
              </a:extLst>
            </p:cNvPr>
            <p:cNvSpPr/>
            <p:nvPr/>
          </p:nvSpPr>
          <p:spPr>
            <a:xfrm>
              <a:off x="12580" y="330716"/>
              <a:ext cx="7760334" cy="9004300"/>
            </a:xfrm>
            <a:custGeom>
              <a:avLst/>
              <a:gdLst/>
              <a:ahLst/>
              <a:cxnLst/>
              <a:rect l="l" t="t" r="r" b="b"/>
              <a:pathLst>
                <a:path w="7760334" h="9004300">
                  <a:moveTo>
                    <a:pt x="0" y="0"/>
                  </a:moveTo>
                  <a:lnTo>
                    <a:pt x="40847" y="348"/>
                  </a:lnTo>
                  <a:lnTo>
                    <a:pt x="81690" y="1391"/>
                  </a:lnTo>
                  <a:lnTo>
                    <a:pt x="122524" y="3123"/>
                  </a:lnTo>
                  <a:lnTo>
                    <a:pt x="163346" y="5538"/>
                  </a:lnTo>
                  <a:lnTo>
                    <a:pt x="204151" y="8633"/>
                  </a:lnTo>
                  <a:lnTo>
                    <a:pt x="244935" y="12401"/>
                  </a:lnTo>
                  <a:lnTo>
                    <a:pt x="285693" y="16839"/>
                  </a:lnTo>
                  <a:lnTo>
                    <a:pt x="326422" y="21940"/>
                  </a:lnTo>
                  <a:lnTo>
                    <a:pt x="367117" y="27700"/>
                  </a:lnTo>
                  <a:lnTo>
                    <a:pt x="407773" y="34114"/>
                  </a:lnTo>
                  <a:lnTo>
                    <a:pt x="448388" y="41177"/>
                  </a:lnTo>
                  <a:lnTo>
                    <a:pt x="488956" y="48883"/>
                  </a:lnTo>
                  <a:lnTo>
                    <a:pt x="529474" y="57228"/>
                  </a:lnTo>
                  <a:lnTo>
                    <a:pt x="569936" y="66207"/>
                  </a:lnTo>
                  <a:lnTo>
                    <a:pt x="610339" y="75814"/>
                  </a:lnTo>
                  <a:lnTo>
                    <a:pt x="650679" y="86045"/>
                  </a:lnTo>
                  <a:lnTo>
                    <a:pt x="690951" y="96895"/>
                  </a:lnTo>
                  <a:lnTo>
                    <a:pt x="731151" y="108358"/>
                  </a:lnTo>
                  <a:lnTo>
                    <a:pt x="771275" y="120430"/>
                  </a:lnTo>
                  <a:lnTo>
                    <a:pt x="811319" y="133105"/>
                  </a:lnTo>
                  <a:lnTo>
                    <a:pt x="851278" y="146379"/>
                  </a:lnTo>
                  <a:lnTo>
                    <a:pt x="891149" y="160246"/>
                  </a:lnTo>
                  <a:lnTo>
                    <a:pt x="930926" y="174701"/>
                  </a:lnTo>
                  <a:lnTo>
                    <a:pt x="970606" y="189740"/>
                  </a:lnTo>
                  <a:lnTo>
                    <a:pt x="1010185" y="205358"/>
                  </a:lnTo>
                  <a:lnTo>
                    <a:pt x="1049658" y="221548"/>
                  </a:lnTo>
                  <a:lnTo>
                    <a:pt x="1089021" y="238307"/>
                  </a:lnTo>
                  <a:lnTo>
                    <a:pt x="1128270" y="255629"/>
                  </a:lnTo>
                  <a:lnTo>
                    <a:pt x="1167400" y="273510"/>
                  </a:lnTo>
                  <a:lnTo>
                    <a:pt x="1206408" y="291943"/>
                  </a:lnTo>
                  <a:lnTo>
                    <a:pt x="1245289" y="310925"/>
                  </a:lnTo>
                  <a:lnTo>
                    <a:pt x="1284039" y="330450"/>
                  </a:lnTo>
                  <a:lnTo>
                    <a:pt x="1322654" y="350513"/>
                  </a:lnTo>
                  <a:lnTo>
                    <a:pt x="1361129" y="371109"/>
                  </a:lnTo>
                  <a:lnTo>
                    <a:pt x="1399460" y="392233"/>
                  </a:lnTo>
                  <a:lnTo>
                    <a:pt x="1437643" y="413881"/>
                  </a:lnTo>
                  <a:lnTo>
                    <a:pt x="1475674" y="436046"/>
                  </a:lnTo>
                  <a:lnTo>
                    <a:pt x="1513549" y="458724"/>
                  </a:lnTo>
                  <a:lnTo>
                    <a:pt x="1551263" y="481910"/>
                  </a:lnTo>
                  <a:lnTo>
                    <a:pt x="1588812" y="505599"/>
                  </a:lnTo>
                  <a:lnTo>
                    <a:pt x="1626192" y="529786"/>
                  </a:lnTo>
                  <a:lnTo>
                    <a:pt x="1663399" y="554466"/>
                  </a:lnTo>
                  <a:lnTo>
                    <a:pt x="1700428" y="579634"/>
                  </a:lnTo>
                  <a:lnTo>
                    <a:pt x="1737275" y="605284"/>
                  </a:lnTo>
                  <a:lnTo>
                    <a:pt x="1773936" y="631413"/>
                  </a:lnTo>
                  <a:lnTo>
                    <a:pt x="1810407" y="658014"/>
                  </a:lnTo>
                  <a:lnTo>
                    <a:pt x="1846683" y="685082"/>
                  </a:lnTo>
                  <a:lnTo>
                    <a:pt x="1882761" y="712614"/>
                  </a:lnTo>
                  <a:lnTo>
                    <a:pt x="1918635" y="740603"/>
                  </a:lnTo>
                  <a:lnTo>
                    <a:pt x="1954303" y="769044"/>
                  </a:lnTo>
                  <a:lnTo>
                    <a:pt x="1989759" y="797934"/>
                  </a:lnTo>
                  <a:lnTo>
                    <a:pt x="2024999" y="827265"/>
                  </a:lnTo>
                  <a:lnTo>
                    <a:pt x="2060020" y="857035"/>
                  </a:lnTo>
                  <a:lnTo>
                    <a:pt x="2094816" y="887237"/>
                  </a:lnTo>
                  <a:lnTo>
                    <a:pt x="2129384" y="917866"/>
                  </a:lnTo>
                  <a:lnTo>
                    <a:pt x="2163720" y="948918"/>
                  </a:lnTo>
                  <a:lnTo>
                    <a:pt x="2197818" y="980387"/>
                  </a:lnTo>
                  <a:lnTo>
                    <a:pt x="2231676" y="1012269"/>
                  </a:lnTo>
                  <a:lnTo>
                    <a:pt x="2265289" y="1044558"/>
                  </a:lnTo>
                  <a:lnTo>
                    <a:pt x="2298652" y="1077249"/>
                  </a:lnTo>
                  <a:lnTo>
                    <a:pt x="2331761" y="1110338"/>
                  </a:lnTo>
                  <a:lnTo>
                    <a:pt x="2364612" y="1143818"/>
                  </a:lnTo>
                  <a:lnTo>
                    <a:pt x="2397201" y="1177687"/>
                  </a:lnTo>
                  <a:lnTo>
                    <a:pt x="2429524" y="1211937"/>
                  </a:lnTo>
                  <a:lnTo>
                    <a:pt x="2461577" y="1246565"/>
                  </a:lnTo>
                  <a:lnTo>
                    <a:pt x="2493354" y="1281564"/>
                  </a:lnTo>
                  <a:lnTo>
                    <a:pt x="2524852" y="1316931"/>
                  </a:lnTo>
                  <a:lnTo>
                    <a:pt x="2556067" y="1352660"/>
                  </a:lnTo>
                  <a:lnTo>
                    <a:pt x="2586995" y="1388746"/>
                  </a:lnTo>
                  <a:lnTo>
                    <a:pt x="2617630" y="1425184"/>
                  </a:lnTo>
                  <a:lnTo>
                    <a:pt x="2647970" y="1461969"/>
                  </a:lnTo>
                  <a:lnTo>
                    <a:pt x="2678010" y="1499096"/>
                  </a:lnTo>
                  <a:lnTo>
                    <a:pt x="2707745" y="1536560"/>
                  </a:lnTo>
                  <a:lnTo>
                    <a:pt x="2737171" y="1574356"/>
                  </a:lnTo>
                  <a:lnTo>
                    <a:pt x="2766285" y="1612479"/>
                  </a:lnTo>
                  <a:lnTo>
                    <a:pt x="2795081" y="1650924"/>
                  </a:lnTo>
                  <a:lnTo>
                    <a:pt x="2823556" y="1689685"/>
                  </a:lnTo>
                  <a:lnTo>
                    <a:pt x="2851706" y="1728759"/>
                  </a:lnTo>
                  <a:lnTo>
                    <a:pt x="2879525" y="1768139"/>
                  </a:lnTo>
                  <a:lnTo>
                    <a:pt x="2907011" y="1807821"/>
                  </a:lnTo>
                  <a:lnTo>
                    <a:pt x="2934158" y="1847799"/>
                  </a:lnTo>
                  <a:lnTo>
                    <a:pt x="2960963" y="1888069"/>
                  </a:lnTo>
                  <a:lnTo>
                    <a:pt x="2987421" y="1928626"/>
                  </a:lnTo>
                  <a:lnTo>
                    <a:pt x="3013528" y="1969465"/>
                  </a:lnTo>
                  <a:lnTo>
                    <a:pt x="3039280" y="2010580"/>
                  </a:lnTo>
                  <a:lnTo>
                    <a:pt x="3064673" y="2051967"/>
                  </a:lnTo>
                  <a:lnTo>
                    <a:pt x="3089702" y="2093620"/>
                  </a:lnTo>
                  <a:lnTo>
                    <a:pt x="3114363" y="2135535"/>
                  </a:lnTo>
                  <a:lnTo>
                    <a:pt x="3138652" y="2177706"/>
                  </a:lnTo>
                  <a:lnTo>
                    <a:pt x="3162565" y="2220129"/>
                  </a:lnTo>
                  <a:lnTo>
                    <a:pt x="3186097" y="2262798"/>
                  </a:lnTo>
                  <a:lnTo>
                    <a:pt x="3209244" y="2305709"/>
                  </a:lnTo>
                  <a:lnTo>
                    <a:pt x="3232002" y="2348856"/>
                  </a:lnTo>
                  <a:lnTo>
                    <a:pt x="3254368" y="2392234"/>
                  </a:lnTo>
                  <a:lnTo>
                    <a:pt x="3276335" y="2435839"/>
                  </a:lnTo>
                  <a:lnTo>
                    <a:pt x="3297901" y="2479665"/>
                  </a:lnTo>
                  <a:lnTo>
                    <a:pt x="3319061" y="2523707"/>
                  </a:lnTo>
                  <a:lnTo>
                    <a:pt x="3339811" y="2567960"/>
                  </a:lnTo>
                  <a:lnTo>
                    <a:pt x="3360147" y="2612420"/>
                  </a:lnTo>
                  <a:lnTo>
                    <a:pt x="3380063" y="2657081"/>
                  </a:lnTo>
                  <a:lnTo>
                    <a:pt x="3399557" y="2701938"/>
                  </a:lnTo>
                  <a:lnTo>
                    <a:pt x="3418624" y="2746986"/>
                  </a:lnTo>
                  <a:lnTo>
                    <a:pt x="3437260" y="2792220"/>
                  </a:lnTo>
                  <a:lnTo>
                    <a:pt x="3455460" y="2837635"/>
                  </a:lnTo>
                  <a:lnTo>
                    <a:pt x="3473221" y="2883226"/>
                  </a:lnTo>
                  <a:lnTo>
                    <a:pt x="3490537" y="2928988"/>
                  </a:lnTo>
                  <a:lnTo>
                    <a:pt x="3507405" y="2974916"/>
                  </a:lnTo>
                  <a:lnTo>
                    <a:pt x="3523821" y="3021005"/>
                  </a:lnTo>
                  <a:lnTo>
                    <a:pt x="3539780" y="3067250"/>
                  </a:lnTo>
                  <a:lnTo>
                    <a:pt x="3555279" y="3113646"/>
                  </a:lnTo>
                  <a:lnTo>
                    <a:pt x="3570312" y="3160188"/>
                  </a:lnTo>
                  <a:lnTo>
                    <a:pt x="3584876" y="3206870"/>
                  </a:lnTo>
                  <a:lnTo>
                    <a:pt x="3598966" y="3253689"/>
                  </a:lnTo>
                  <a:lnTo>
                    <a:pt x="3612578" y="3300638"/>
                  </a:lnTo>
                  <a:lnTo>
                    <a:pt x="3625709" y="3347712"/>
                  </a:lnTo>
                  <a:lnTo>
                    <a:pt x="3638353" y="3394908"/>
                  </a:lnTo>
                  <a:lnTo>
                    <a:pt x="3650507" y="3442219"/>
                  </a:lnTo>
                  <a:lnTo>
                    <a:pt x="3662166" y="3489641"/>
                  </a:lnTo>
                  <a:lnTo>
                    <a:pt x="3673326" y="3537168"/>
                  </a:lnTo>
                  <a:lnTo>
                    <a:pt x="3683982" y="3584796"/>
                  </a:lnTo>
                  <a:lnTo>
                    <a:pt x="3694132" y="3632520"/>
                  </a:lnTo>
                  <a:lnTo>
                    <a:pt x="3703770" y="3680334"/>
                  </a:lnTo>
                  <a:lnTo>
                    <a:pt x="3712891" y="3728233"/>
                  </a:lnTo>
                  <a:lnTo>
                    <a:pt x="3721493" y="3776213"/>
                  </a:lnTo>
                  <a:lnTo>
                    <a:pt x="3729571" y="3824269"/>
                  </a:lnTo>
                  <a:lnTo>
                    <a:pt x="3737120" y="3872394"/>
                  </a:lnTo>
                  <a:lnTo>
                    <a:pt x="3744136" y="3920586"/>
                  </a:lnTo>
                  <a:lnTo>
                    <a:pt x="3750615" y="3968837"/>
                  </a:lnTo>
                  <a:lnTo>
                    <a:pt x="3756553" y="4017144"/>
                  </a:lnTo>
                  <a:lnTo>
                    <a:pt x="3761946" y="4065501"/>
                  </a:lnTo>
                  <a:lnTo>
                    <a:pt x="3766789" y="4113904"/>
                  </a:lnTo>
                  <a:lnTo>
                    <a:pt x="3771078" y="4162347"/>
                  </a:lnTo>
                  <a:lnTo>
                    <a:pt x="3774808" y="4210824"/>
                  </a:lnTo>
                  <a:lnTo>
                    <a:pt x="3777977" y="4259333"/>
                  </a:lnTo>
                  <a:lnTo>
                    <a:pt x="3780579" y="4307866"/>
                  </a:lnTo>
                  <a:lnTo>
                    <a:pt x="3782610" y="4356419"/>
                  </a:lnTo>
                  <a:lnTo>
                    <a:pt x="3784066" y="4404988"/>
                  </a:lnTo>
                  <a:lnTo>
                    <a:pt x="3784942" y="4453566"/>
                  </a:lnTo>
                  <a:lnTo>
                    <a:pt x="3785236" y="4502150"/>
                  </a:lnTo>
                  <a:lnTo>
                    <a:pt x="3785527" y="4549374"/>
                  </a:lnTo>
                  <a:lnTo>
                    <a:pt x="3786400" y="4596594"/>
                  </a:lnTo>
                  <a:lnTo>
                    <a:pt x="3787849" y="4643805"/>
                  </a:lnTo>
                  <a:lnTo>
                    <a:pt x="3789871" y="4691002"/>
                  </a:lnTo>
                  <a:lnTo>
                    <a:pt x="3792462" y="4738180"/>
                  </a:lnTo>
                  <a:lnTo>
                    <a:pt x="3795617" y="4785335"/>
                  </a:lnTo>
                  <a:lnTo>
                    <a:pt x="3799333" y="4832463"/>
                  </a:lnTo>
                  <a:lnTo>
                    <a:pt x="3803605" y="4879558"/>
                  </a:lnTo>
                  <a:lnTo>
                    <a:pt x="3808429" y="4926617"/>
                  </a:lnTo>
                  <a:lnTo>
                    <a:pt x="3813801" y="4973633"/>
                  </a:lnTo>
                  <a:lnTo>
                    <a:pt x="3819717" y="5020604"/>
                  </a:lnTo>
                  <a:lnTo>
                    <a:pt x="3826173" y="5067524"/>
                  </a:lnTo>
                  <a:lnTo>
                    <a:pt x="3833165" y="5114388"/>
                  </a:lnTo>
                  <a:lnTo>
                    <a:pt x="3840689" y="5161192"/>
                  </a:lnTo>
                  <a:lnTo>
                    <a:pt x="3848741" y="5207932"/>
                  </a:lnTo>
                  <a:lnTo>
                    <a:pt x="3857316" y="5254602"/>
                  </a:lnTo>
                  <a:lnTo>
                    <a:pt x="3866410" y="5301198"/>
                  </a:lnTo>
                  <a:lnTo>
                    <a:pt x="3876020" y="5347716"/>
                  </a:lnTo>
                  <a:lnTo>
                    <a:pt x="3886142" y="5394151"/>
                  </a:lnTo>
                  <a:lnTo>
                    <a:pt x="3896770" y="5440498"/>
                  </a:lnTo>
                  <a:lnTo>
                    <a:pt x="3907902" y="5486753"/>
                  </a:lnTo>
                  <a:lnTo>
                    <a:pt x="3919532" y="5532910"/>
                  </a:lnTo>
                  <a:lnTo>
                    <a:pt x="3931658" y="5578966"/>
                  </a:lnTo>
                  <a:lnTo>
                    <a:pt x="3944275" y="5624916"/>
                  </a:lnTo>
                  <a:lnTo>
                    <a:pt x="3957378" y="5670755"/>
                  </a:lnTo>
                  <a:lnTo>
                    <a:pt x="3970964" y="5716479"/>
                  </a:lnTo>
                  <a:lnTo>
                    <a:pt x="3985028" y="5762082"/>
                  </a:lnTo>
                  <a:lnTo>
                    <a:pt x="3999567" y="5807561"/>
                  </a:lnTo>
                  <a:lnTo>
                    <a:pt x="4014577" y="5852910"/>
                  </a:lnTo>
                  <a:lnTo>
                    <a:pt x="4030052" y="5898125"/>
                  </a:lnTo>
                  <a:lnTo>
                    <a:pt x="4045990" y="5943202"/>
                  </a:lnTo>
                  <a:lnTo>
                    <a:pt x="4062387" y="5988136"/>
                  </a:lnTo>
                  <a:lnTo>
                    <a:pt x="4079237" y="6032922"/>
                  </a:lnTo>
                  <a:lnTo>
                    <a:pt x="4096537" y="6077555"/>
                  </a:lnTo>
                  <a:lnTo>
                    <a:pt x="4114283" y="6122031"/>
                  </a:lnTo>
                  <a:lnTo>
                    <a:pt x="4132471" y="6166346"/>
                  </a:lnTo>
                  <a:lnTo>
                    <a:pt x="4151096" y="6210494"/>
                  </a:lnTo>
                  <a:lnTo>
                    <a:pt x="4170155" y="6254472"/>
                  </a:lnTo>
                  <a:lnTo>
                    <a:pt x="4189644" y="6298274"/>
                  </a:lnTo>
                  <a:lnTo>
                    <a:pt x="4209558" y="6341896"/>
                  </a:lnTo>
                  <a:lnTo>
                    <a:pt x="4229893" y="6385333"/>
                  </a:lnTo>
                  <a:lnTo>
                    <a:pt x="4250645" y="6428581"/>
                  </a:lnTo>
                  <a:lnTo>
                    <a:pt x="4271811" y="6471635"/>
                  </a:lnTo>
                  <a:lnTo>
                    <a:pt x="4293386" y="6514490"/>
                  </a:lnTo>
                  <a:lnTo>
                    <a:pt x="4315365" y="6557142"/>
                  </a:lnTo>
                  <a:lnTo>
                    <a:pt x="4337746" y="6599586"/>
                  </a:lnTo>
                  <a:lnTo>
                    <a:pt x="4360523" y="6641817"/>
                  </a:lnTo>
                  <a:lnTo>
                    <a:pt x="4383693" y="6683832"/>
                  </a:lnTo>
                  <a:lnTo>
                    <a:pt x="4407252" y="6725625"/>
                  </a:lnTo>
                  <a:lnTo>
                    <a:pt x="4431195" y="6767191"/>
                  </a:lnTo>
                  <a:lnTo>
                    <a:pt x="4455518" y="6808527"/>
                  </a:lnTo>
                  <a:lnTo>
                    <a:pt x="4480218" y="6849627"/>
                  </a:lnTo>
                  <a:lnTo>
                    <a:pt x="4505290" y="6890487"/>
                  </a:lnTo>
                  <a:lnTo>
                    <a:pt x="4530731" y="6931102"/>
                  </a:lnTo>
                  <a:lnTo>
                    <a:pt x="4556535" y="6971467"/>
                  </a:lnTo>
                  <a:lnTo>
                    <a:pt x="4582699" y="7011579"/>
                  </a:lnTo>
                  <a:lnTo>
                    <a:pt x="4609219" y="7051432"/>
                  </a:lnTo>
                  <a:lnTo>
                    <a:pt x="4636091" y="7091021"/>
                  </a:lnTo>
                  <a:lnTo>
                    <a:pt x="4663311" y="7130343"/>
                  </a:lnTo>
                  <a:lnTo>
                    <a:pt x="4690874" y="7169392"/>
                  </a:lnTo>
                  <a:lnTo>
                    <a:pt x="4718777" y="7208164"/>
                  </a:lnTo>
                  <a:lnTo>
                    <a:pt x="4747015" y="7246655"/>
                  </a:lnTo>
                  <a:lnTo>
                    <a:pt x="4775584" y="7284859"/>
                  </a:lnTo>
                  <a:lnTo>
                    <a:pt x="4804481" y="7322772"/>
                  </a:lnTo>
                  <a:lnTo>
                    <a:pt x="4833701" y="7360389"/>
                  </a:lnTo>
                  <a:lnTo>
                    <a:pt x="4863240" y="7397706"/>
                  </a:lnTo>
                  <a:lnTo>
                    <a:pt x="4893094" y="7434719"/>
                  </a:lnTo>
                  <a:lnTo>
                    <a:pt x="4923259" y="7471421"/>
                  </a:lnTo>
                  <a:lnTo>
                    <a:pt x="4953730" y="7507810"/>
                  </a:lnTo>
                  <a:lnTo>
                    <a:pt x="4984504" y="7543880"/>
                  </a:lnTo>
                  <a:lnTo>
                    <a:pt x="5015577" y="7579627"/>
                  </a:lnTo>
                  <a:lnTo>
                    <a:pt x="5046945" y="7615046"/>
                  </a:lnTo>
                  <a:lnTo>
                    <a:pt x="5078602" y="7650132"/>
                  </a:lnTo>
                  <a:lnTo>
                    <a:pt x="5110547" y="7684881"/>
                  </a:lnTo>
                  <a:lnTo>
                    <a:pt x="5142773" y="7719289"/>
                  </a:lnTo>
                  <a:lnTo>
                    <a:pt x="5175277" y="7753349"/>
                  </a:lnTo>
                  <a:lnTo>
                    <a:pt x="5208056" y="7787059"/>
                  </a:lnTo>
                  <a:lnTo>
                    <a:pt x="5241105" y="7820413"/>
                  </a:lnTo>
                  <a:lnTo>
                    <a:pt x="5274419" y="7853407"/>
                  </a:lnTo>
                  <a:lnTo>
                    <a:pt x="5307995" y="7886036"/>
                  </a:lnTo>
                  <a:lnTo>
                    <a:pt x="5341829" y="7918296"/>
                  </a:lnTo>
                  <a:lnTo>
                    <a:pt x="5375917" y="7950181"/>
                  </a:lnTo>
                  <a:lnTo>
                    <a:pt x="5410254" y="7981688"/>
                  </a:lnTo>
                  <a:lnTo>
                    <a:pt x="5444836" y="8012811"/>
                  </a:lnTo>
                  <a:lnTo>
                    <a:pt x="5479660" y="8043547"/>
                  </a:lnTo>
                  <a:lnTo>
                    <a:pt x="5514721" y="8073889"/>
                  </a:lnTo>
                  <a:lnTo>
                    <a:pt x="5550016" y="8103835"/>
                  </a:lnTo>
                  <a:lnTo>
                    <a:pt x="5585539" y="8133378"/>
                  </a:lnTo>
                  <a:lnTo>
                    <a:pt x="5621287" y="8162516"/>
                  </a:lnTo>
                  <a:lnTo>
                    <a:pt x="5657257" y="8191242"/>
                  </a:lnTo>
                  <a:lnTo>
                    <a:pt x="5693443" y="8219552"/>
                  </a:lnTo>
                  <a:lnTo>
                    <a:pt x="5729841" y="8247442"/>
                  </a:lnTo>
                  <a:lnTo>
                    <a:pt x="5766449" y="8274907"/>
                  </a:lnTo>
                  <a:lnTo>
                    <a:pt x="5803260" y="8301943"/>
                  </a:lnTo>
                  <a:lnTo>
                    <a:pt x="5840273" y="8328545"/>
                  </a:lnTo>
                  <a:lnTo>
                    <a:pt x="5877481" y="8354707"/>
                  </a:lnTo>
                  <a:lnTo>
                    <a:pt x="5914882" y="8380426"/>
                  </a:lnTo>
                  <a:lnTo>
                    <a:pt x="5952471" y="8405698"/>
                  </a:lnTo>
                  <a:lnTo>
                    <a:pt x="5990244" y="8430516"/>
                  </a:lnTo>
                  <a:lnTo>
                    <a:pt x="6028197" y="8454878"/>
                  </a:lnTo>
                  <a:lnTo>
                    <a:pt x="6066326" y="8478777"/>
                  </a:lnTo>
                  <a:lnTo>
                    <a:pt x="6104627" y="8502210"/>
                  </a:lnTo>
                  <a:lnTo>
                    <a:pt x="6143096" y="8525172"/>
                  </a:lnTo>
                  <a:lnTo>
                    <a:pt x="6181728" y="8547658"/>
                  </a:lnTo>
                  <a:lnTo>
                    <a:pt x="6220520" y="8569664"/>
                  </a:lnTo>
                  <a:lnTo>
                    <a:pt x="6259467" y="8591184"/>
                  </a:lnTo>
                  <a:lnTo>
                    <a:pt x="6298565" y="8612215"/>
                  </a:lnTo>
                  <a:lnTo>
                    <a:pt x="6337811" y="8632752"/>
                  </a:lnTo>
                  <a:lnTo>
                    <a:pt x="6377200" y="8652790"/>
                  </a:lnTo>
                  <a:lnTo>
                    <a:pt x="6416728" y="8672325"/>
                  </a:lnTo>
                  <a:lnTo>
                    <a:pt x="6456390" y="8691352"/>
                  </a:lnTo>
                  <a:lnTo>
                    <a:pt x="6496184" y="8709865"/>
                  </a:lnTo>
                  <a:lnTo>
                    <a:pt x="6536105" y="8727862"/>
                  </a:lnTo>
                  <a:lnTo>
                    <a:pt x="6576148" y="8745337"/>
                  </a:lnTo>
                  <a:lnTo>
                    <a:pt x="6616310" y="8762285"/>
                  </a:lnTo>
                  <a:lnTo>
                    <a:pt x="6656587" y="8778702"/>
                  </a:lnTo>
                  <a:lnTo>
                    <a:pt x="6696974" y="8794583"/>
                  </a:lnTo>
                  <a:lnTo>
                    <a:pt x="6737467" y="8809923"/>
                  </a:lnTo>
                  <a:lnTo>
                    <a:pt x="6778063" y="8824719"/>
                  </a:lnTo>
                  <a:lnTo>
                    <a:pt x="6818756" y="8838965"/>
                  </a:lnTo>
                  <a:lnTo>
                    <a:pt x="6859544" y="8852657"/>
                  </a:lnTo>
                  <a:lnTo>
                    <a:pt x="6900422" y="8865790"/>
                  </a:lnTo>
                  <a:lnTo>
                    <a:pt x="6941386" y="8878359"/>
                  </a:lnTo>
                  <a:lnTo>
                    <a:pt x="6982431" y="8890360"/>
                  </a:lnTo>
                  <a:lnTo>
                    <a:pt x="7023554" y="8901789"/>
                  </a:lnTo>
                  <a:lnTo>
                    <a:pt x="7064751" y="8912640"/>
                  </a:lnTo>
                  <a:lnTo>
                    <a:pt x="7106018" y="8922909"/>
                  </a:lnTo>
                  <a:lnTo>
                    <a:pt x="7147350" y="8932592"/>
                  </a:lnTo>
                  <a:lnTo>
                    <a:pt x="7188743" y="8941684"/>
                  </a:lnTo>
                  <a:lnTo>
                    <a:pt x="7230193" y="8950179"/>
                  </a:lnTo>
                  <a:lnTo>
                    <a:pt x="7271697" y="8958074"/>
                  </a:lnTo>
                  <a:lnTo>
                    <a:pt x="7313250" y="8965364"/>
                  </a:lnTo>
                  <a:lnTo>
                    <a:pt x="7354847" y="8972045"/>
                  </a:lnTo>
                  <a:lnTo>
                    <a:pt x="7396486" y="8978111"/>
                  </a:lnTo>
                  <a:lnTo>
                    <a:pt x="7438161" y="8983558"/>
                  </a:lnTo>
                  <a:lnTo>
                    <a:pt x="7479870" y="8988382"/>
                  </a:lnTo>
                  <a:lnTo>
                    <a:pt x="7521606" y="8992577"/>
                  </a:lnTo>
                  <a:lnTo>
                    <a:pt x="7563368" y="8996140"/>
                  </a:lnTo>
                  <a:lnTo>
                    <a:pt x="7605150" y="8999065"/>
                  </a:lnTo>
                  <a:lnTo>
                    <a:pt x="7646948" y="9001348"/>
                  </a:lnTo>
                  <a:lnTo>
                    <a:pt x="7688758" y="9002985"/>
                  </a:lnTo>
                  <a:lnTo>
                    <a:pt x="7730577" y="9003970"/>
                  </a:lnTo>
                  <a:lnTo>
                    <a:pt x="7759819" y="9004201"/>
                  </a:lnTo>
                </a:path>
              </a:pathLst>
            </a:custGeom>
            <a:ln w="57150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CA5EF5CD-AF0A-5B49-82F6-DE8F77E7310F}"/>
                </a:ext>
              </a:extLst>
            </p:cNvPr>
            <p:cNvSpPr/>
            <p:nvPr/>
          </p:nvSpPr>
          <p:spPr>
            <a:xfrm>
              <a:off x="2076966" y="1167644"/>
              <a:ext cx="251460" cy="2514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8">
            <a:extLst>
              <a:ext uri="{FF2B5EF4-FFF2-40B4-BE49-F238E27FC236}">
                <a16:creationId xmlns:a16="http://schemas.microsoft.com/office/drawing/2014/main" id="{5975BB01-43A1-3642-AE35-00CF233DEE48}"/>
              </a:ext>
            </a:extLst>
          </p:cNvPr>
          <p:cNvGrpSpPr/>
          <p:nvPr/>
        </p:nvGrpSpPr>
        <p:grpSpPr>
          <a:xfrm rot="19778258">
            <a:off x="4382483" y="911007"/>
            <a:ext cx="1024890" cy="2468880"/>
            <a:chOff x="2880241" y="2143641"/>
            <a:chExt cx="1024890" cy="2468880"/>
          </a:xfrm>
        </p:grpSpPr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2CDF5378-8FD1-1E46-A488-28C7E87A88A3}"/>
                </a:ext>
              </a:extLst>
            </p:cNvPr>
            <p:cNvSpPr/>
            <p:nvPr/>
          </p:nvSpPr>
          <p:spPr>
            <a:xfrm>
              <a:off x="2880241" y="2143641"/>
              <a:ext cx="251460" cy="2514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783BC35B-4FC7-C943-BB50-0497C5044518}"/>
                </a:ext>
              </a:extLst>
            </p:cNvPr>
            <p:cNvSpPr/>
            <p:nvPr/>
          </p:nvSpPr>
          <p:spPr>
            <a:xfrm>
              <a:off x="3431419" y="3258066"/>
              <a:ext cx="251460" cy="2514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721C2577-279C-1B43-B847-DD04087DAD24}"/>
                </a:ext>
              </a:extLst>
            </p:cNvPr>
            <p:cNvSpPr/>
            <p:nvPr/>
          </p:nvSpPr>
          <p:spPr>
            <a:xfrm>
              <a:off x="3653669" y="4361059"/>
              <a:ext cx="251460" cy="251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EE059157-4808-2C44-BA39-91A0A42EC79A}"/>
              </a:ext>
            </a:extLst>
          </p:cNvPr>
          <p:cNvGrpSpPr/>
          <p:nvPr/>
        </p:nvGrpSpPr>
        <p:grpSpPr>
          <a:xfrm rot="20012896">
            <a:off x="6794524" y="3262907"/>
            <a:ext cx="2092325" cy="3150870"/>
            <a:chOff x="3750192" y="5507234"/>
            <a:chExt cx="2092325" cy="3150870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C757153B-7DCF-8F4E-BBC9-068D6E9F14CF}"/>
                </a:ext>
              </a:extLst>
            </p:cNvPr>
            <p:cNvSpPr/>
            <p:nvPr/>
          </p:nvSpPr>
          <p:spPr>
            <a:xfrm>
              <a:off x="3750192" y="5507234"/>
              <a:ext cx="251460" cy="251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301478A0-9414-A54E-91DF-217E2982DA66}"/>
                </a:ext>
              </a:extLst>
            </p:cNvPr>
            <p:cNvSpPr/>
            <p:nvPr/>
          </p:nvSpPr>
          <p:spPr>
            <a:xfrm>
              <a:off x="4140717" y="6634359"/>
              <a:ext cx="251460" cy="251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153F7A12-C173-C446-99ED-B3D80FCFB22F}"/>
                </a:ext>
              </a:extLst>
            </p:cNvPr>
            <p:cNvSpPr/>
            <p:nvPr/>
          </p:nvSpPr>
          <p:spPr>
            <a:xfrm>
              <a:off x="4744602" y="7591305"/>
              <a:ext cx="251459" cy="251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4A2A7AE2-4839-074F-AD1E-5E4DC67233E2}"/>
                </a:ext>
              </a:extLst>
            </p:cNvPr>
            <p:cNvSpPr/>
            <p:nvPr/>
          </p:nvSpPr>
          <p:spPr>
            <a:xfrm>
              <a:off x="5591055" y="8406644"/>
              <a:ext cx="251460" cy="251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3">
            <a:extLst>
              <a:ext uri="{FF2B5EF4-FFF2-40B4-BE49-F238E27FC236}">
                <a16:creationId xmlns:a16="http://schemas.microsoft.com/office/drawing/2014/main" id="{86060E0D-F47B-1341-B366-103753D48417}"/>
              </a:ext>
            </a:extLst>
          </p:cNvPr>
          <p:cNvGrpSpPr/>
          <p:nvPr/>
        </p:nvGrpSpPr>
        <p:grpSpPr>
          <a:xfrm>
            <a:off x="11127139" y="1407524"/>
            <a:ext cx="1125855" cy="4309110"/>
            <a:chOff x="6675634" y="2601501"/>
            <a:chExt cx="1125855" cy="4309110"/>
          </a:xfrm>
        </p:grpSpPr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99E92899-4B84-8B47-B858-72A50CCF4BD6}"/>
                </a:ext>
              </a:extLst>
            </p:cNvPr>
            <p:cNvSpPr/>
            <p:nvPr/>
          </p:nvSpPr>
          <p:spPr>
            <a:xfrm>
              <a:off x="6791880" y="2630076"/>
              <a:ext cx="981075" cy="4251960"/>
            </a:xfrm>
            <a:custGeom>
              <a:avLst/>
              <a:gdLst/>
              <a:ahLst/>
              <a:cxnLst/>
              <a:rect l="l" t="t" r="r" b="b"/>
              <a:pathLst>
                <a:path w="981075" h="4251959">
                  <a:moveTo>
                    <a:pt x="953096" y="0"/>
                  </a:moveTo>
                  <a:lnTo>
                    <a:pt x="899172" y="4484"/>
                  </a:lnTo>
                  <a:lnTo>
                    <a:pt x="845402" y="17709"/>
                  </a:lnTo>
                  <a:lnTo>
                    <a:pt x="791940" y="39333"/>
                  </a:lnTo>
                  <a:lnTo>
                    <a:pt x="738938" y="69011"/>
                  </a:lnTo>
                  <a:lnTo>
                    <a:pt x="686552" y="106402"/>
                  </a:lnTo>
                  <a:lnTo>
                    <a:pt x="634933" y="151163"/>
                  </a:lnTo>
                  <a:lnTo>
                    <a:pt x="584236" y="202950"/>
                  </a:lnTo>
                  <a:lnTo>
                    <a:pt x="534615" y="261422"/>
                  </a:lnTo>
                  <a:lnTo>
                    <a:pt x="510256" y="293057"/>
                  </a:lnTo>
                  <a:lnTo>
                    <a:pt x="486223" y="326235"/>
                  </a:lnTo>
                  <a:lnTo>
                    <a:pt x="462536" y="360912"/>
                  </a:lnTo>
                  <a:lnTo>
                    <a:pt x="439214" y="397046"/>
                  </a:lnTo>
                  <a:lnTo>
                    <a:pt x="416276" y="434594"/>
                  </a:lnTo>
                  <a:lnTo>
                    <a:pt x="393741" y="473513"/>
                  </a:lnTo>
                  <a:lnTo>
                    <a:pt x="371629" y="513760"/>
                  </a:lnTo>
                  <a:lnTo>
                    <a:pt x="349959" y="555293"/>
                  </a:lnTo>
                  <a:lnTo>
                    <a:pt x="328749" y="598068"/>
                  </a:lnTo>
                  <a:lnTo>
                    <a:pt x="308020" y="642043"/>
                  </a:lnTo>
                  <a:lnTo>
                    <a:pt x="287790" y="687175"/>
                  </a:lnTo>
                  <a:lnTo>
                    <a:pt x="268078" y="733421"/>
                  </a:lnTo>
                  <a:lnTo>
                    <a:pt x="248905" y="780738"/>
                  </a:lnTo>
                  <a:lnTo>
                    <a:pt x="230288" y="829084"/>
                  </a:lnTo>
                  <a:lnTo>
                    <a:pt x="212248" y="878415"/>
                  </a:lnTo>
                  <a:lnTo>
                    <a:pt x="194802" y="928688"/>
                  </a:lnTo>
                  <a:lnTo>
                    <a:pt x="177972" y="979861"/>
                  </a:lnTo>
                  <a:lnTo>
                    <a:pt x="161775" y="1031892"/>
                  </a:lnTo>
                  <a:lnTo>
                    <a:pt x="146231" y="1084736"/>
                  </a:lnTo>
                  <a:lnTo>
                    <a:pt x="131360" y="1138351"/>
                  </a:lnTo>
                  <a:lnTo>
                    <a:pt x="117180" y="1192695"/>
                  </a:lnTo>
                  <a:lnTo>
                    <a:pt x="103710" y="1247725"/>
                  </a:lnTo>
                  <a:lnTo>
                    <a:pt x="90970" y="1303397"/>
                  </a:lnTo>
                  <a:lnTo>
                    <a:pt x="78979" y="1359669"/>
                  </a:lnTo>
                  <a:lnTo>
                    <a:pt x="67757" y="1416498"/>
                  </a:lnTo>
                  <a:lnTo>
                    <a:pt x="57322" y="1473841"/>
                  </a:lnTo>
                  <a:lnTo>
                    <a:pt x="47693" y="1531656"/>
                  </a:lnTo>
                  <a:lnTo>
                    <a:pt x="38891" y="1589899"/>
                  </a:lnTo>
                  <a:lnTo>
                    <a:pt x="30933" y="1648527"/>
                  </a:lnTo>
                  <a:lnTo>
                    <a:pt x="23840" y="1707499"/>
                  </a:lnTo>
                  <a:lnTo>
                    <a:pt x="17630" y="1766770"/>
                  </a:lnTo>
                  <a:lnTo>
                    <a:pt x="12323" y="1826298"/>
                  </a:lnTo>
                  <a:lnTo>
                    <a:pt x="7938" y="1886041"/>
                  </a:lnTo>
                  <a:lnTo>
                    <a:pt x="4494" y="1945955"/>
                  </a:lnTo>
                  <a:lnTo>
                    <a:pt x="2010" y="2005997"/>
                  </a:lnTo>
                  <a:lnTo>
                    <a:pt x="505" y="2066125"/>
                  </a:lnTo>
                  <a:lnTo>
                    <a:pt x="0" y="2126297"/>
                  </a:lnTo>
                  <a:lnTo>
                    <a:pt x="510" y="2185354"/>
                  </a:lnTo>
                  <a:lnTo>
                    <a:pt x="2028" y="2244370"/>
                  </a:lnTo>
                  <a:lnTo>
                    <a:pt x="4535" y="2303306"/>
                  </a:lnTo>
                  <a:lnTo>
                    <a:pt x="8012" y="2362120"/>
                  </a:lnTo>
                  <a:lnTo>
                    <a:pt x="12440" y="2420772"/>
                  </a:lnTo>
                  <a:lnTo>
                    <a:pt x="17800" y="2479221"/>
                  </a:lnTo>
                  <a:lnTo>
                    <a:pt x="24072" y="2537428"/>
                  </a:lnTo>
                  <a:lnTo>
                    <a:pt x="31238" y="2595350"/>
                  </a:lnTo>
                  <a:lnTo>
                    <a:pt x="39280" y="2652949"/>
                  </a:lnTo>
                  <a:lnTo>
                    <a:pt x="48177" y="2710183"/>
                  </a:lnTo>
                  <a:lnTo>
                    <a:pt x="57910" y="2767012"/>
                  </a:lnTo>
                  <a:lnTo>
                    <a:pt x="68462" y="2823396"/>
                  </a:lnTo>
                  <a:lnTo>
                    <a:pt x="79812" y="2879293"/>
                  </a:lnTo>
                  <a:lnTo>
                    <a:pt x="91942" y="2934664"/>
                  </a:lnTo>
                  <a:lnTo>
                    <a:pt x="104832" y="2989467"/>
                  </a:lnTo>
                  <a:lnTo>
                    <a:pt x="118464" y="3043663"/>
                  </a:lnTo>
                  <a:lnTo>
                    <a:pt x="132819" y="3097211"/>
                  </a:lnTo>
                  <a:lnTo>
                    <a:pt x="147878" y="3150070"/>
                  </a:lnTo>
                  <a:lnTo>
                    <a:pt x="163621" y="3202200"/>
                  </a:lnTo>
                  <a:lnTo>
                    <a:pt x="180030" y="3253560"/>
                  </a:lnTo>
                  <a:lnTo>
                    <a:pt x="197085" y="3304110"/>
                  </a:lnTo>
                  <a:lnTo>
                    <a:pt x="214768" y="3353809"/>
                  </a:lnTo>
                  <a:lnTo>
                    <a:pt x="233059" y="3402617"/>
                  </a:lnTo>
                  <a:lnTo>
                    <a:pt x="251940" y="3450493"/>
                  </a:lnTo>
                  <a:lnTo>
                    <a:pt x="271392" y="3497397"/>
                  </a:lnTo>
                  <a:lnTo>
                    <a:pt x="291395" y="3543288"/>
                  </a:lnTo>
                  <a:lnTo>
                    <a:pt x="311930" y="3588126"/>
                  </a:lnTo>
                  <a:lnTo>
                    <a:pt x="332979" y="3631871"/>
                  </a:lnTo>
                  <a:lnTo>
                    <a:pt x="354523" y="3674481"/>
                  </a:lnTo>
                  <a:lnTo>
                    <a:pt x="376542" y="3715916"/>
                  </a:lnTo>
                  <a:lnTo>
                    <a:pt x="399017" y="3756136"/>
                  </a:lnTo>
                  <a:lnTo>
                    <a:pt x="421930" y="3795100"/>
                  </a:lnTo>
                  <a:lnTo>
                    <a:pt x="445261" y="3832767"/>
                  </a:lnTo>
                  <a:lnTo>
                    <a:pt x="468991" y="3869098"/>
                  </a:lnTo>
                  <a:lnTo>
                    <a:pt x="493102" y="3904052"/>
                  </a:lnTo>
                  <a:lnTo>
                    <a:pt x="517574" y="3937587"/>
                  </a:lnTo>
                  <a:lnTo>
                    <a:pt x="542388" y="3969665"/>
                  </a:lnTo>
                  <a:lnTo>
                    <a:pt x="567526" y="4000243"/>
                  </a:lnTo>
                  <a:lnTo>
                    <a:pt x="592968" y="4029282"/>
                  </a:lnTo>
                  <a:lnTo>
                    <a:pt x="644689" y="4082580"/>
                  </a:lnTo>
                  <a:lnTo>
                    <a:pt x="697399" y="4129234"/>
                  </a:lnTo>
                  <a:lnTo>
                    <a:pt x="750945" y="4168921"/>
                  </a:lnTo>
                  <a:lnTo>
                    <a:pt x="805176" y="4201315"/>
                  </a:lnTo>
                  <a:lnTo>
                    <a:pt x="859940" y="4226094"/>
                  </a:lnTo>
                  <a:lnTo>
                    <a:pt x="915084" y="4242933"/>
                  </a:lnTo>
                  <a:lnTo>
                    <a:pt x="970457" y="4251508"/>
                  </a:lnTo>
                  <a:lnTo>
                    <a:pt x="980519" y="4251902"/>
                  </a:lnTo>
                </a:path>
              </a:pathLst>
            </a:custGeom>
            <a:ln w="57150">
              <a:solidFill>
                <a:srgbClr val="2038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BA0E1DD3-07F2-4540-9A00-67F6374D3D67}"/>
                </a:ext>
              </a:extLst>
            </p:cNvPr>
            <p:cNvSpPr/>
            <p:nvPr/>
          </p:nvSpPr>
          <p:spPr>
            <a:xfrm>
              <a:off x="6864230" y="5764517"/>
              <a:ext cx="251460" cy="251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F2D31E40-F0A3-994C-AFC4-DA5E7D0C77F4}"/>
                </a:ext>
              </a:extLst>
            </p:cNvPr>
            <p:cNvSpPr/>
            <p:nvPr/>
          </p:nvSpPr>
          <p:spPr>
            <a:xfrm>
              <a:off x="6675634" y="4469725"/>
              <a:ext cx="251460" cy="2514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36055A3B-301D-D841-9B93-254003270576}"/>
                </a:ext>
              </a:extLst>
            </p:cNvPr>
            <p:cNvSpPr/>
            <p:nvPr/>
          </p:nvSpPr>
          <p:spPr>
            <a:xfrm>
              <a:off x="7081401" y="2930027"/>
              <a:ext cx="251460" cy="251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Text Box 30">
            <a:extLst>
              <a:ext uri="{FF2B5EF4-FFF2-40B4-BE49-F238E27FC236}">
                <a16:creationId xmlns:a16="http://schemas.microsoft.com/office/drawing/2014/main" id="{B67C8F23-D526-BB48-98F7-00C7CE669E65}"/>
              </a:ext>
            </a:extLst>
          </p:cNvPr>
          <p:cNvSpPr txBox="1"/>
          <p:nvPr/>
        </p:nvSpPr>
        <p:spPr>
          <a:xfrm>
            <a:off x="823264" y="941597"/>
            <a:ext cx="1936750" cy="7270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r>
              <a:rPr lang="ar-SA" sz="1400" b="1" dirty="0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ubai" panose="020B0503030403030204" pitchFamily="34" charset="-78"/>
              </a:rPr>
              <a:t>تحديد هدف ونطاق المشروع</a:t>
            </a:r>
            <a:endParaRPr lang="en-S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991A5399-C94E-3443-BEB8-32D9AF488135}"/>
              </a:ext>
            </a:extLst>
          </p:cNvPr>
          <p:cNvSpPr txBox="1"/>
          <p:nvPr/>
        </p:nvSpPr>
        <p:spPr>
          <a:xfrm>
            <a:off x="2036760" y="1556311"/>
            <a:ext cx="1848485" cy="7270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r>
              <a:rPr lang="ar-SA" sz="1400" b="1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ubai" panose="020B0503030403030204" pitchFamily="34" charset="-78"/>
              </a:rPr>
              <a:t>تكوين الفريق واختيار الأعضاء</a:t>
            </a:r>
            <a:endParaRPr lang="en-SA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Box 34">
            <a:extLst>
              <a:ext uri="{FF2B5EF4-FFF2-40B4-BE49-F238E27FC236}">
                <a16:creationId xmlns:a16="http://schemas.microsoft.com/office/drawing/2014/main" id="{A4948112-0F55-164B-BF69-4FFF814E8298}"/>
              </a:ext>
            </a:extLst>
          </p:cNvPr>
          <p:cNvSpPr txBox="1"/>
          <p:nvPr/>
        </p:nvSpPr>
        <p:spPr>
          <a:xfrm>
            <a:off x="3134336" y="2333010"/>
            <a:ext cx="1936750" cy="4254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r>
              <a:rPr lang="ar-SA" sz="1400" b="1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ubai" panose="020B0503030403030204" pitchFamily="34" charset="-78"/>
              </a:rPr>
              <a:t>اختيار اسم وهوية الموقع</a:t>
            </a:r>
            <a:endParaRPr lang="en-SA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sz="1400" b="1">
                <a:effectLst/>
                <a:latin typeface="Dubai" panose="020B050303040303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SA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6412C8EF-176A-0A45-A874-4C7FBBD68150}"/>
              </a:ext>
            </a:extLst>
          </p:cNvPr>
          <p:cNvSpPr txBox="1"/>
          <p:nvPr/>
        </p:nvSpPr>
        <p:spPr>
          <a:xfrm>
            <a:off x="3678109" y="2995314"/>
            <a:ext cx="1936750" cy="4254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r>
              <a:rPr lang="ar-SA" sz="1400" b="1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ubai" panose="020B0503030403030204" pitchFamily="34" charset="-78"/>
              </a:rPr>
              <a:t>تصميم الموقع</a:t>
            </a:r>
            <a:endParaRPr lang="en-SA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sz="1400" b="1">
                <a:effectLst/>
                <a:latin typeface="Dubai" panose="020B050303040303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SA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Box 39">
            <a:extLst>
              <a:ext uri="{FF2B5EF4-FFF2-40B4-BE49-F238E27FC236}">
                <a16:creationId xmlns:a16="http://schemas.microsoft.com/office/drawing/2014/main" id="{00B9FF83-84FF-3C44-88E0-7EE185D3B203}"/>
              </a:ext>
            </a:extLst>
          </p:cNvPr>
          <p:cNvSpPr txBox="1"/>
          <p:nvPr/>
        </p:nvSpPr>
        <p:spPr>
          <a:xfrm>
            <a:off x="4312055" y="3950408"/>
            <a:ext cx="1785620" cy="7264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r>
              <a:rPr lang="ar-SA" sz="1400" b="1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ubai" panose="020B0503030403030204" pitchFamily="34" charset="-78"/>
              </a:rPr>
              <a:t>جمع المعلومات وكتابة المحتوى</a:t>
            </a:r>
            <a:endParaRPr lang="en-SA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Box 41">
            <a:extLst>
              <a:ext uri="{FF2B5EF4-FFF2-40B4-BE49-F238E27FC236}">
                <a16:creationId xmlns:a16="http://schemas.microsoft.com/office/drawing/2014/main" id="{F65C4E9F-4A08-FE41-ABEA-ACE42190F933}"/>
              </a:ext>
            </a:extLst>
          </p:cNvPr>
          <p:cNvSpPr txBox="1"/>
          <p:nvPr/>
        </p:nvSpPr>
        <p:spPr>
          <a:xfrm>
            <a:off x="5241547" y="4848509"/>
            <a:ext cx="1785620" cy="7264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r>
              <a:rPr lang="ar-SA" sz="1400" b="1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ubai" panose="020B0503030403030204" pitchFamily="34" charset="-78"/>
              </a:rPr>
              <a:t>إطلاق الموقع</a:t>
            </a:r>
            <a:endParaRPr lang="en-SA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sz="1400" b="1">
                <a:effectLst/>
                <a:latin typeface="Dubai" panose="020B050303040303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SA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Box 43">
            <a:extLst>
              <a:ext uri="{FF2B5EF4-FFF2-40B4-BE49-F238E27FC236}">
                <a16:creationId xmlns:a16="http://schemas.microsoft.com/office/drawing/2014/main" id="{DC5B91BA-5B2E-DD46-839B-82E170B2B217}"/>
              </a:ext>
            </a:extLst>
          </p:cNvPr>
          <p:cNvSpPr txBox="1"/>
          <p:nvPr/>
        </p:nvSpPr>
        <p:spPr>
          <a:xfrm>
            <a:off x="6161181" y="5396700"/>
            <a:ext cx="1785620" cy="7264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r>
              <a:rPr lang="ar-SA" sz="1400" b="1" dirty="0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ubai" panose="020B0503030403030204" pitchFamily="34" charset="-78"/>
              </a:rPr>
              <a:t>الإعلان وإنشاء حملات تسويقية</a:t>
            </a:r>
            <a:endParaRPr lang="en-S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sz="1400" b="1" dirty="0">
                <a:effectLst/>
                <a:latin typeface="Dubai" panose="020B050303040303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S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Box 45">
            <a:extLst>
              <a:ext uri="{FF2B5EF4-FFF2-40B4-BE49-F238E27FC236}">
                <a16:creationId xmlns:a16="http://schemas.microsoft.com/office/drawing/2014/main" id="{ED7FC7E5-EAFA-8544-96BC-FBD1040A26B7}"/>
              </a:ext>
            </a:extLst>
          </p:cNvPr>
          <p:cNvSpPr txBox="1"/>
          <p:nvPr/>
        </p:nvSpPr>
        <p:spPr>
          <a:xfrm>
            <a:off x="7515218" y="6013089"/>
            <a:ext cx="1785620" cy="7264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r>
              <a:rPr lang="ar-SA" sz="1400" b="1" dirty="0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ubai" panose="020B0503030403030204" pitchFamily="34" charset="-78"/>
              </a:rPr>
              <a:t>البحث عن رعاة</a:t>
            </a:r>
            <a:endParaRPr lang="en-S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Box 71">
            <a:extLst>
              <a:ext uri="{FF2B5EF4-FFF2-40B4-BE49-F238E27FC236}">
                <a16:creationId xmlns:a16="http://schemas.microsoft.com/office/drawing/2014/main" id="{F45F3C01-8762-B14B-9737-E8876029BE4D}"/>
              </a:ext>
            </a:extLst>
          </p:cNvPr>
          <p:cNvSpPr txBox="1"/>
          <p:nvPr/>
        </p:nvSpPr>
        <p:spPr>
          <a:xfrm>
            <a:off x="8965021" y="1702852"/>
            <a:ext cx="2376805" cy="13373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r>
              <a:rPr lang="ar-SA" sz="1400" b="1" dirty="0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ubai" panose="020B0503030403030204" pitchFamily="34" charset="-78"/>
              </a:rPr>
              <a:t>تقديم محتوى إعلامي (وثائقيات، مقالات، منشورات على مواقع التواصل)</a:t>
            </a:r>
            <a:endParaRPr lang="en-S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Box 70">
            <a:extLst>
              <a:ext uri="{FF2B5EF4-FFF2-40B4-BE49-F238E27FC236}">
                <a16:creationId xmlns:a16="http://schemas.microsoft.com/office/drawing/2014/main" id="{3CCDDC26-3A09-284B-9490-4752D3C21B37}"/>
              </a:ext>
            </a:extLst>
          </p:cNvPr>
          <p:cNvSpPr txBox="1"/>
          <p:nvPr/>
        </p:nvSpPr>
        <p:spPr>
          <a:xfrm>
            <a:off x="9057528" y="3259281"/>
            <a:ext cx="1936750" cy="4254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r>
              <a:rPr lang="ar-SA" sz="1400" b="1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ubai" panose="020B0503030403030204" pitchFamily="34" charset="-78"/>
              </a:rPr>
              <a:t>تنظيم لقاءات وورش عمل</a:t>
            </a:r>
            <a:endParaRPr lang="en-SA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Box 72">
            <a:extLst>
              <a:ext uri="{FF2B5EF4-FFF2-40B4-BE49-F238E27FC236}">
                <a16:creationId xmlns:a16="http://schemas.microsoft.com/office/drawing/2014/main" id="{C31AF202-AFD1-0748-9545-3363BFFEF04F}"/>
              </a:ext>
            </a:extLst>
          </p:cNvPr>
          <p:cNvSpPr txBox="1"/>
          <p:nvPr/>
        </p:nvSpPr>
        <p:spPr>
          <a:xfrm>
            <a:off x="9141946" y="4617004"/>
            <a:ext cx="1997710" cy="13373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r>
              <a:rPr lang="ar-SA" sz="1400" b="1">
                <a:solidFill>
                  <a:srgbClr val="1F386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Dubai" panose="020B0503030403030204" pitchFamily="34" charset="-78"/>
              </a:rPr>
              <a:t>جمع ومشاركة خلاصة خبرات المخترعين</a:t>
            </a:r>
            <a:endParaRPr lang="en-SA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5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9504-E64D-034F-8634-A635F63B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36" y="1198418"/>
            <a:ext cx="3200400" cy="44611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b="1" dirty="0">
                <a:solidFill>
                  <a:srgbClr val="FFFFF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أهدافنا المستقبلية</a:t>
            </a:r>
            <a:endParaRPr lang="en-SA" b="1" dirty="0">
              <a:solidFill>
                <a:srgbClr val="FFFFFF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F10005-A97A-E249-8DB1-56936C622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849" y="2455479"/>
            <a:ext cx="6712200" cy="1790289"/>
          </a:xfrm>
        </p:spPr>
        <p:txBody>
          <a:bodyPr anchor="ctr">
            <a:normAutofit/>
          </a:bodyPr>
          <a:lstStyle/>
          <a:p>
            <a:pPr marL="0" lvl="0" indent="0" algn="ctr" rtl="1">
              <a:buNone/>
            </a:pPr>
            <a:r>
              <a:rPr lang="ar-SA" dirty="0">
                <a:latin typeface="Dubai" panose="020B0503030403030204" pitchFamily="34" charset="-78"/>
                <a:cs typeface="Dubai" panose="020B0503030403030204" pitchFamily="34" charset="-78"/>
              </a:rPr>
              <a:t>توفير جميع المعلومات التي تساعد المخترع على إتمام إجراءات الحصول على براءة اختراع لفكرته.</a:t>
            </a:r>
            <a:endParaRPr lang="en-SA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A98949-D66C-734C-89D4-DEB09F1F7024}"/>
              </a:ext>
            </a:extLst>
          </p:cNvPr>
          <p:cNvSpPr/>
          <p:nvPr/>
        </p:nvSpPr>
        <p:spPr>
          <a:xfrm>
            <a:off x="7759650" y="1409861"/>
            <a:ext cx="839972" cy="8399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ar-S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SA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9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9504-E64D-034F-8634-A635F63B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36" y="1198418"/>
            <a:ext cx="3200400" cy="44611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b="1" dirty="0">
                <a:solidFill>
                  <a:srgbClr val="FFFFF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أهدافنا المستقبلية</a:t>
            </a:r>
            <a:endParaRPr lang="en-SA" b="1" dirty="0">
              <a:solidFill>
                <a:srgbClr val="FFFFFF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F10005-A97A-E249-8DB1-56936C622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849" y="2455479"/>
            <a:ext cx="6712200" cy="1790289"/>
          </a:xfrm>
        </p:spPr>
        <p:txBody>
          <a:bodyPr anchor="ctr">
            <a:normAutofit/>
          </a:bodyPr>
          <a:lstStyle/>
          <a:p>
            <a:pPr marL="0" lvl="0" indent="0" algn="ctr" rtl="1">
              <a:buNone/>
            </a:pPr>
            <a:r>
              <a:rPr lang="ar-SA" dirty="0">
                <a:latin typeface="Dubai" panose="020B0503030403030204" pitchFamily="34" charset="-78"/>
                <a:cs typeface="Dubai" panose="020B0503030403030204" pitchFamily="34" charset="-78"/>
              </a:rPr>
              <a:t>رفع درجة الوعي بحقوق الملكية الفكرية للمخترعين وطرق حمايتها والآثار المترتبة عليها قانونيا.</a:t>
            </a:r>
            <a:endParaRPr lang="en-SA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A98949-D66C-734C-89D4-DEB09F1F7024}"/>
              </a:ext>
            </a:extLst>
          </p:cNvPr>
          <p:cNvSpPr/>
          <p:nvPr/>
        </p:nvSpPr>
        <p:spPr>
          <a:xfrm>
            <a:off x="7759650" y="1409861"/>
            <a:ext cx="839972" cy="8399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ar-S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SA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51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9504-E64D-034F-8634-A635F63B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36" y="1198418"/>
            <a:ext cx="3200400" cy="44611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b="1" dirty="0">
                <a:solidFill>
                  <a:srgbClr val="FFFFF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أهدافنا المستقبلية</a:t>
            </a:r>
            <a:endParaRPr lang="en-SA" b="1" dirty="0">
              <a:solidFill>
                <a:srgbClr val="FFFFFF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F10005-A97A-E249-8DB1-56936C622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849" y="2455479"/>
            <a:ext cx="6712200" cy="1790289"/>
          </a:xfrm>
        </p:spPr>
        <p:txBody>
          <a:bodyPr anchor="ctr">
            <a:normAutofit/>
          </a:bodyPr>
          <a:lstStyle/>
          <a:p>
            <a:pPr marL="0" lvl="0" indent="0" algn="ctr" rtl="1">
              <a:buNone/>
            </a:pPr>
            <a:r>
              <a:rPr lang="ar-SA" dirty="0">
                <a:latin typeface="Dubai" panose="020B0503030403030204" pitchFamily="34" charset="-78"/>
                <a:cs typeface="Dubai" panose="020B0503030403030204" pitchFamily="34" charset="-78"/>
              </a:rPr>
              <a:t>تشجيع المخترعين على التقدم بأفكارهم للمسابقات المحلية والدولية.</a:t>
            </a:r>
            <a:endParaRPr lang="en-SA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A98949-D66C-734C-89D4-DEB09F1F7024}"/>
              </a:ext>
            </a:extLst>
          </p:cNvPr>
          <p:cNvSpPr/>
          <p:nvPr/>
        </p:nvSpPr>
        <p:spPr>
          <a:xfrm>
            <a:off x="7759650" y="1409861"/>
            <a:ext cx="839972" cy="8399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ar-S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en-SA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36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9504-E64D-034F-8634-A635F63B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36" y="1198418"/>
            <a:ext cx="3200400" cy="44611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b="1" dirty="0">
                <a:solidFill>
                  <a:srgbClr val="FFFFF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أهدافنا المستقبلية</a:t>
            </a:r>
            <a:endParaRPr lang="en-SA" b="1" dirty="0">
              <a:solidFill>
                <a:srgbClr val="FFFFFF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F10005-A97A-E249-8DB1-56936C622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849" y="2455479"/>
            <a:ext cx="6712200" cy="1790289"/>
          </a:xfrm>
        </p:spPr>
        <p:txBody>
          <a:bodyPr anchor="ctr">
            <a:normAutofit/>
          </a:bodyPr>
          <a:lstStyle/>
          <a:p>
            <a:pPr marL="0" lvl="0" indent="0" algn="ctr" rtl="1">
              <a:buNone/>
            </a:pPr>
            <a:r>
              <a:rPr lang="ar-SA" dirty="0">
                <a:latin typeface="Dubai" panose="020B0503030403030204" pitchFamily="34" charset="-78"/>
                <a:cs typeface="Dubai" panose="020B0503030403030204" pitchFamily="34" charset="-78"/>
              </a:rPr>
              <a:t>توفير المصادر المفيدة والأدوات المساعدة للمخترعين.</a:t>
            </a:r>
            <a:endParaRPr lang="en-SA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A98949-D66C-734C-89D4-DEB09F1F7024}"/>
              </a:ext>
            </a:extLst>
          </p:cNvPr>
          <p:cNvSpPr/>
          <p:nvPr/>
        </p:nvSpPr>
        <p:spPr>
          <a:xfrm>
            <a:off x="7759650" y="1409861"/>
            <a:ext cx="839972" cy="8399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ar-S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en-SA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3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9504-E64D-034F-8634-A635F63B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36" y="1198418"/>
            <a:ext cx="3200400" cy="4461163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ar-SA" b="1" dirty="0">
                <a:solidFill>
                  <a:srgbClr val="FFFFF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أهدافنا المستقبلية</a:t>
            </a:r>
            <a:endParaRPr lang="en-SA" b="1" dirty="0">
              <a:solidFill>
                <a:srgbClr val="FFFFFF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F10005-A97A-E249-8DB1-56936C622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849" y="2455479"/>
            <a:ext cx="6712200" cy="1790289"/>
          </a:xfrm>
        </p:spPr>
        <p:txBody>
          <a:bodyPr anchor="ctr">
            <a:normAutofit/>
          </a:bodyPr>
          <a:lstStyle/>
          <a:p>
            <a:pPr marL="0" indent="0" algn="ctr" rtl="1">
              <a:buNone/>
            </a:pPr>
            <a:r>
              <a:rPr lang="ar-SA" dirty="0">
                <a:latin typeface="Dubai" panose="020B0503030403030204" pitchFamily="34" charset="-78"/>
                <a:cs typeface="Dubai" panose="020B0503030403030204" pitchFamily="34" charset="-78"/>
              </a:rPr>
              <a:t>تشجيع المخترعين على استثمار ابتكاراتهم والانتقال نحو الاقتصاد المعرفي.</a:t>
            </a:r>
            <a:r>
              <a:rPr lang="en-SA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A98949-D66C-734C-89D4-DEB09F1F7024}"/>
              </a:ext>
            </a:extLst>
          </p:cNvPr>
          <p:cNvSpPr/>
          <p:nvPr/>
        </p:nvSpPr>
        <p:spPr>
          <a:xfrm>
            <a:off x="7759650" y="1409861"/>
            <a:ext cx="839972" cy="8399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r>
              <a:rPr lang="ar-S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n-SA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8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9504-E64D-034F-8634-A635F63B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413" y="2346369"/>
            <a:ext cx="3820701" cy="251351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ar-SA" sz="8800" b="1" kern="1200" dirty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بعد خمس سنوات</a:t>
            </a:r>
            <a:r>
              <a:rPr lang="en-US" sz="8800" b="1" kern="1200" dirty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؟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9D96CF-6359-9F4F-B8C1-4FC973DD771E}"/>
              </a:ext>
            </a:extLst>
          </p:cNvPr>
          <p:cNvSpPr/>
          <p:nvPr/>
        </p:nvSpPr>
        <p:spPr>
          <a:xfrm>
            <a:off x="3988526" y="6509656"/>
            <a:ext cx="348343" cy="230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880FB3-39AB-DD4E-BB9F-4F02BCEA5247}"/>
              </a:ext>
            </a:extLst>
          </p:cNvPr>
          <p:cNvSpPr/>
          <p:nvPr/>
        </p:nvSpPr>
        <p:spPr>
          <a:xfrm>
            <a:off x="2900746" y="6527516"/>
            <a:ext cx="348343" cy="2307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C833A4-9635-9742-8F07-EFB6DA22C071}"/>
              </a:ext>
            </a:extLst>
          </p:cNvPr>
          <p:cNvSpPr/>
          <p:nvPr/>
        </p:nvSpPr>
        <p:spPr>
          <a:xfrm rot="728943" flipV="1">
            <a:off x="3825556" y="6505035"/>
            <a:ext cx="150192" cy="99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8DD838-9DF2-0143-892F-75A9EAE1DEA8}"/>
              </a:ext>
            </a:extLst>
          </p:cNvPr>
          <p:cNvSpPr/>
          <p:nvPr/>
        </p:nvSpPr>
        <p:spPr>
          <a:xfrm rot="728943" flipV="1">
            <a:off x="2721992" y="6523623"/>
            <a:ext cx="150192" cy="99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1D4968-1033-344A-A3F8-8C57E6FBF0B6}"/>
              </a:ext>
            </a:extLst>
          </p:cNvPr>
          <p:cNvSpPr/>
          <p:nvPr/>
        </p:nvSpPr>
        <p:spPr>
          <a:xfrm rot="728943" flipV="1">
            <a:off x="2718511" y="6651713"/>
            <a:ext cx="31531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EB5CE7-3714-3C4D-8489-7A015B094AF8}"/>
              </a:ext>
            </a:extLst>
          </p:cNvPr>
          <p:cNvSpPr/>
          <p:nvPr/>
        </p:nvSpPr>
        <p:spPr>
          <a:xfrm rot="728943" flipV="1">
            <a:off x="3805961" y="6641200"/>
            <a:ext cx="31531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F61D60DA-669A-7A4C-865A-4B63AAE19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40" t="1950" r="1714" b="2250"/>
          <a:stretch/>
        </p:blipFill>
        <p:spPr>
          <a:xfrm>
            <a:off x="1788717" y="1255776"/>
            <a:ext cx="5465523" cy="58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1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6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27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2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2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9504-E64D-034F-8634-A635F63B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353" y="1870606"/>
            <a:ext cx="3319772" cy="20987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ar-SA" sz="9600" b="1" kern="1200" dirty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الأسئلة</a:t>
            </a:r>
            <a:endParaRPr lang="en-US" sz="6000" b="1" kern="1200" dirty="0">
              <a:solidFill>
                <a:schemeClr val="tx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4" name="Picture 3" descr="A picture containing suit, drawing&#10;&#10;Description automatically generated">
            <a:extLst>
              <a:ext uri="{FF2B5EF4-FFF2-40B4-BE49-F238E27FC236}">
                <a16:creationId xmlns:a16="http://schemas.microsoft.com/office/drawing/2014/main" id="{509689CE-ACD5-E046-97FB-3B5E8E6B4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8" t="4633" r="31733" b="7132"/>
          <a:stretch/>
        </p:blipFill>
        <p:spPr>
          <a:xfrm flipH="1">
            <a:off x="9908285" y="2438040"/>
            <a:ext cx="1978490" cy="41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4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oom, shirt, table&#10;&#10;Description automatically generated">
            <a:extLst>
              <a:ext uri="{FF2B5EF4-FFF2-40B4-BE49-F238E27FC236}">
                <a16:creationId xmlns:a16="http://schemas.microsoft.com/office/drawing/2014/main" id="{CF833A56-FE1F-9048-B374-52A3E1BF8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46" r="-1" b="16593"/>
          <a:stretch/>
        </p:blipFill>
        <p:spPr>
          <a:xfrm>
            <a:off x="-2087198" y="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 descr="A picture containing table, sign, umbrella&#10;&#10;Description automatically generated">
            <a:extLst>
              <a:ext uri="{FF2B5EF4-FFF2-40B4-BE49-F238E27FC236}">
                <a16:creationId xmlns:a16="http://schemas.microsoft.com/office/drawing/2014/main" id="{1DC623A5-663A-8A48-882A-19886F38D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588" t="10013" r="-1" b="-12030"/>
          <a:stretch/>
        </p:blipFill>
        <p:spPr>
          <a:xfrm>
            <a:off x="3916017" y="-1"/>
            <a:ext cx="8275983" cy="8428383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930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CB19FB-7C96-4FEC-9331-E826E4E36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able, chair, room&#10;&#10;Description automatically generated">
            <a:extLst>
              <a:ext uri="{FF2B5EF4-FFF2-40B4-BE49-F238E27FC236}">
                <a16:creationId xmlns:a16="http://schemas.microsoft.com/office/drawing/2014/main" id="{7C206196-C7D7-E346-8991-A6AEC5F39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73" r="-2" b="6407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F071BB7-867E-46A9-A7C2-3FCB28CB8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810"/>
            <a:ext cx="12192000" cy="6858000"/>
            <a:chOff x="0" y="-3810"/>
            <a:chExt cx="12192000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F0FCAE-6984-42EA-83CB-9F69F24A3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4102025 w 8273365"/>
                <a:gd name="connsiteY0" fmla="*/ 169161 h 6858000"/>
                <a:gd name="connsiteX1" fmla="*/ 1827641 w 8273365"/>
                <a:gd name="connsiteY1" fmla="*/ 1129498 h 6858000"/>
                <a:gd name="connsiteX2" fmla="*/ 1132950 w 8273365"/>
                <a:gd name="connsiteY2" fmla="*/ 2178191 h 6858000"/>
                <a:gd name="connsiteX3" fmla="*/ 877835 w 8273365"/>
                <a:gd name="connsiteY3" fmla="*/ 3466345 h 6858000"/>
                <a:gd name="connsiteX4" fmla="*/ 1089650 w 8273365"/>
                <a:gd name="connsiteY4" fmla="*/ 4644934 h 6858000"/>
                <a:gd name="connsiteX5" fmla="*/ 1672144 w 8273365"/>
                <a:gd name="connsiteY5" fmla="*/ 5633505 h 6858000"/>
                <a:gd name="connsiteX6" fmla="*/ 2747751 w 8273365"/>
                <a:gd name="connsiteY6" fmla="*/ 6459556 h 6858000"/>
                <a:gd name="connsiteX7" fmla="*/ 4102171 w 8273365"/>
                <a:gd name="connsiteY7" fmla="*/ 6763529 h 6858000"/>
                <a:gd name="connsiteX8" fmla="*/ 5506765 w 8273365"/>
                <a:gd name="connsiteY8" fmla="*/ 5818405 h 6858000"/>
                <a:gd name="connsiteX9" fmla="*/ 5914160 w 8273365"/>
                <a:gd name="connsiteY9" fmla="*/ 5382925 h 6858000"/>
                <a:gd name="connsiteX10" fmla="*/ 6891758 w 8273365"/>
                <a:gd name="connsiteY10" fmla="*/ 4677848 h 6858000"/>
                <a:gd name="connsiteX11" fmla="*/ 7158868 w 8273365"/>
                <a:gd name="connsiteY11" fmla="*/ 4511965 h 6858000"/>
                <a:gd name="connsiteX12" fmla="*/ 7306320 w 8273365"/>
                <a:gd name="connsiteY12" fmla="*/ 4179467 h 6858000"/>
                <a:gd name="connsiteX13" fmla="*/ 7315828 w 8273365"/>
                <a:gd name="connsiteY13" fmla="*/ 2884730 h 6858000"/>
                <a:gd name="connsiteX14" fmla="*/ 6704519 w 8273365"/>
                <a:gd name="connsiteY14" fmla="*/ 1640752 h 6858000"/>
                <a:gd name="connsiteX15" fmla="*/ 5471805 w 8273365"/>
                <a:gd name="connsiteY15" fmla="*/ 563096 h 6858000"/>
                <a:gd name="connsiteX16" fmla="*/ 4102025 w 8273365"/>
                <a:gd name="connsiteY16" fmla="*/ 169161 h 6858000"/>
                <a:gd name="connsiteX17" fmla="*/ 1815426 w 8273365"/>
                <a:gd name="connsiteY17" fmla="*/ 0 h 6858000"/>
                <a:gd name="connsiteX18" fmla="*/ 6228114 w 8273365"/>
                <a:gd name="connsiteY18" fmla="*/ 0 h 6858000"/>
                <a:gd name="connsiteX19" fmla="*/ 6378838 w 8273365"/>
                <a:gd name="connsiteY19" fmla="*/ 104569 h 6858000"/>
                <a:gd name="connsiteX20" fmla="*/ 8151535 w 8273365"/>
                <a:gd name="connsiteY20" fmla="*/ 4415712 h 6858000"/>
                <a:gd name="connsiteX21" fmla="*/ 6540097 w 8273365"/>
                <a:gd name="connsiteY21" fmla="*/ 5998038 h 6858000"/>
                <a:gd name="connsiteX22" fmla="*/ 5741125 w 8273365"/>
                <a:gd name="connsiteY22" fmla="*/ 6849976 h 6858000"/>
                <a:gd name="connsiteX23" fmla="*/ 5732797 w 8273365"/>
                <a:gd name="connsiteY23" fmla="*/ 6858000 h 6858000"/>
                <a:gd name="connsiteX24" fmla="*/ 1711956 w 8273365"/>
                <a:gd name="connsiteY24" fmla="*/ 6858000 h 6858000"/>
                <a:gd name="connsiteX25" fmla="*/ 1631859 w 8273365"/>
                <a:gd name="connsiteY25" fmla="*/ 6799706 h 6858000"/>
                <a:gd name="connsiteX26" fmla="*/ 1004515 w 8273365"/>
                <a:gd name="connsiteY26" fmla="*/ 6203417 h 6858000"/>
                <a:gd name="connsiteX27" fmla="*/ 0 w 8273365"/>
                <a:gd name="connsiteY27" fmla="*/ 3466345 h 6858000"/>
                <a:gd name="connsiteX28" fmla="*/ 1808555 w 8273365"/>
                <a:gd name="connsiteY28" fmla="*/ 44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3365" h="6858000">
                  <a:moveTo>
                    <a:pt x="4102025" y="169161"/>
                  </a:moveTo>
                  <a:cubicBezTo>
                    <a:pt x="3243792" y="169161"/>
                    <a:pt x="2435879" y="510143"/>
                    <a:pt x="1827641" y="1129498"/>
                  </a:cubicBezTo>
                  <a:cubicBezTo>
                    <a:pt x="1529958" y="1432447"/>
                    <a:pt x="1296200" y="1785278"/>
                    <a:pt x="1132950" y="2178191"/>
                  </a:cubicBezTo>
                  <a:cubicBezTo>
                    <a:pt x="963703" y="2585585"/>
                    <a:pt x="877835" y="3019017"/>
                    <a:pt x="877835" y="3466345"/>
                  </a:cubicBezTo>
                  <a:cubicBezTo>
                    <a:pt x="877835" y="3873007"/>
                    <a:pt x="949074" y="4269431"/>
                    <a:pt x="1089650" y="4644934"/>
                  </a:cubicBezTo>
                  <a:cubicBezTo>
                    <a:pt x="1225254" y="5007127"/>
                    <a:pt x="1421271" y="5339626"/>
                    <a:pt x="1672144" y="5633505"/>
                  </a:cubicBezTo>
                  <a:cubicBezTo>
                    <a:pt x="1968657" y="5980924"/>
                    <a:pt x="2340649" y="6266465"/>
                    <a:pt x="2747751" y="6459556"/>
                  </a:cubicBezTo>
                  <a:cubicBezTo>
                    <a:pt x="3172991" y="6661277"/>
                    <a:pt x="3628659" y="6763529"/>
                    <a:pt x="4102171" y="6763529"/>
                  </a:cubicBezTo>
                  <a:cubicBezTo>
                    <a:pt x="4621030" y="6763529"/>
                    <a:pt x="4940657" y="6439515"/>
                    <a:pt x="5506765" y="5818405"/>
                  </a:cubicBezTo>
                  <a:cubicBezTo>
                    <a:pt x="5636225" y="5676365"/>
                    <a:pt x="5770072" y="5529498"/>
                    <a:pt x="5914160" y="5382925"/>
                  </a:cubicBezTo>
                  <a:cubicBezTo>
                    <a:pt x="6290981" y="4999374"/>
                    <a:pt x="6638252" y="4813450"/>
                    <a:pt x="6891758" y="4677848"/>
                  </a:cubicBezTo>
                  <a:cubicBezTo>
                    <a:pt x="7016098" y="4611144"/>
                    <a:pt x="7114398" y="4558629"/>
                    <a:pt x="7158868" y="4511965"/>
                  </a:cubicBezTo>
                  <a:cubicBezTo>
                    <a:pt x="7208604" y="4459742"/>
                    <a:pt x="7260974" y="4341693"/>
                    <a:pt x="7306320" y="4179467"/>
                  </a:cubicBezTo>
                  <a:cubicBezTo>
                    <a:pt x="7422466" y="3764174"/>
                    <a:pt x="7425540" y="3328547"/>
                    <a:pt x="7315828" y="2884730"/>
                  </a:cubicBezTo>
                  <a:cubicBezTo>
                    <a:pt x="7210506" y="2459197"/>
                    <a:pt x="6999129" y="2028984"/>
                    <a:pt x="6704519" y="1640752"/>
                  </a:cubicBezTo>
                  <a:cubicBezTo>
                    <a:pt x="6369826" y="1199861"/>
                    <a:pt x="5943562" y="827136"/>
                    <a:pt x="5471805" y="563096"/>
                  </a:cubicBezTo>
                  <a:cubicBezTo>
                    <a:pt x="5011311" y="305349"/>
                    <a:pt x="4537651" y="169161"/>
                    <a:pt x="4102025" y="169161"/>
                  </a:cubicBezTo>
                  <a:close/>
                  <a:moveTo>
                    <a:pt x="1815426" y="0"/>
                  </a:moveTo>
                  <a:lnTo>
                    <a:pt x="6228114" y="0"/>
                  </a:lnTo>
                  <a:lnTo>
                    <a:pt x="6378838" y="104569"/>
                  </a:lnTo>
                  <a:cubicBezTo>
                    <a:pt x="7701449" y="1070221"/>
                    <a:pt x="8614337" y="2759472"/>
                    <a:pt x="8151535" y="4415712"/>
                  </a:cubicBezTo>
                  <a:cubicBezTo>
                    <a:pt x="7841710" y="5524525"/>
                    <a:pt x="7282330" y="5242495"/>
                    <a:pt x="6540097" y="5998038"/>
                  </a:cubicBezTo>
                  <a:cubicBezTo>
                    <a:pt x="6261706" y="6281367"/>
                    <a:pt x="6008555" y="6583271"/>
                    <a:pt x="5741125" y="6849976"/>
                  </a:cubicBezTo>
                  <a:lnTo>
                    <a:pt x="5732797" y="6858000"/>
                  </a:lnTo>
                  <a:lnTo>
                    <a:pt x="1711956" y="6858000"/>
                  </a:lnTo>
                  <a:lnTo>
                    <a:pt x="1631859" y="6799706"/>
                  </a:lnTo>
                  <a:cubicBezTo>
                    <a:pt x="1402830" y="6623620"/>
                    <a:pt x="1192523" y="6423644"/>
                    <a:pt x="1004515" y="6203417"/>
                  </a:cubicBezTo>
                  <a:cubicBezTo>
                    <a:pt x="378870" y="5470546"/>
                    <a:pt x="0" y="4513427"/>
                    <a:pt x="0" y="3466345"/>
                  </a:cubicBezTo>
                  <a:cubicBezTo>
                    <a:pt x="0" y="2025290"/>
                    <a:pt x="717408" y="754744"/>
                    <a:pt x="1808555" y="44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DAA96-38BD-4AC0-8E5F-CF74F5C71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1616062 w 8273365"/>
                <a:gd name="connsiteY0" fmla="*/ 0 h 6858000"/>
                <a:gd name="connsiteX1" fmla="*/ 3206514 w 8273365"/>
                <a:gd name="connsiteY1" fmla="*/ 0 h 6858000"/>
                <a:gd name="connsiteX2" fmla="*/ 3122517 w 8273365"/>
                <a:gd name="connsiteY2" fmla="*/ 23655 h 6858000"/>
                <a:gd name="connsiteX3" fmla="*/ 1723196 w 8273365"/>
                <a:gd name="connsiteY3" fmla="*/ 880747 h 6858000"/>
                <a:gd name="connsiteX4" fmla="*/ 997786 w 8273365"/>
                <a:gd name="connsiteY4" fmla="*/ 1975811 h 6858000"/>
                <a:gd name="connsiteX5" fmla="*/ 731408 w 8273365"/>
                <a:gd name="connsiteY5" fmla="*/ 3320136 h 6858000"/>
                <a:gd name="connsiteX6" fmla="*/ 952731 w 8273365"/>
                <a:gd name="connsiteY6" fmla="*/ 4550071 h 6858000"/>
                <a:gd name="connsiteX7" fmla="*/ 1560970 w 8273365"/>
                <a:gd name="connsiteY7" fmla="*/ 5582379 h 6858000"/>
                <a:gd name="connsiteX8" fmla="*/ 2685142 w 8273365"/>
                <a:gd name="connsiteY8" fmla="*/ 6445587 h 6858000"/>
                <a:gd name="connsiteX9" fmla="*/ 4102171 w 8273365"/>
                <a:gd name="connsiteY9" fmla="*/ 6763602 h 6858000"/>
                <a:gd name="connsiteX10" fmla="*/ 4840307 w 8273365"/>
                <a:gd name="connsiteY10" fmla="*/ 6518434 h 6858000"/>
                <a:gd name="connsiteX11" fmla="*/ 5614867 w 8273365"/>
                <a:gd name="connsiteY11" fmla="*/ 5770643 h 6858000"/>
                <a:gd name="connsiteX12" fmla="*/ 6018458 w 8273365"/>
                <a:gd name="connsiteY12" fmla="*/ 5339114 h 6858000"/>
                <a:gd name="connsiteX13" fmla="*/ 6960802 w 8273365"/>
                <a:gd name="connsiteY13" fmla="*/ 4660514 h 6858000"/>
                <a:gd name="connsiteX14" fmla="*/ 7264776 w 8273365"/>
                <a:gd name="connsiteY14" fmla="*/ 4466544 h 6858000"/>
                <a:gd name="connsiteX15" fmla="*/ 7447190 w 8273365"/>
                <a:gd name="connsiteY15" fmla="*/ 4072462 h 6858000"/>
                <a:gd name="connsiteX16" fmla="*/ 7457722 w 8273365"/>
                <a:gd name="connsiteY16" fmla="*/ 2703268 h 6858000"/>
                <a:gd name="connsiteX17" fmla="*/ 6820959 w 8273365"/>
                <a:gd name="connsiteY17" fmla="*/ 1406044 h 6858000"/>
                <a:gd name="connsiteX18" fmla="*/ 5543190 w 8273365"/>
                <a:gd name="connsiteY18" fmla="*/ 289185 h 6858000"/>
                <a:gd name="connsiteX19" fmla="*/ 4996775 w 8273365"/>
                <a:gd name="connsiteY19" fmla="*/ 40060 h 6858000"/>
                <a:gd name="connsiteX20" fmla="*/ 4871645 w 8273365"/>
                <a:gd name="connsiteY20" fmla="*/ 0 h 6858000"/>
                <a:gd name="connsiteX21" fmla="*/ 6433093 w 8273365"/>
                <a:gd name="connsiteY21" fmla="*/ 0 h 6858000"/>
                <a:gd name="connsiteX22" fmla="*/ 6564891 w 8273365"/>
                <a:gd name="connsiteY22" fmla="*/ 101152 h 6858000"/>
                <a:gd name="connsiteX23" fmla="*/ 8151535 w 8273365"/>
                <a:gd name="connsiteY23" fmla="*/ 4269504 h 6858000"/>
                <a:gd name="connsiteX24" fmla="*/ 6540097 w 8273365"/>
                <a:gd name="connsiteY24" fmla="*/ 5851830 h 6858000"/>
                <a:gd name="connsiteX25" fmla="*/ 5606037 w 8273365"/>
                <a:gd name="connsiteY25" fmla="*/ 6833938 h 6858000"/>
                <a:gd name="connsiteX26" fmla="*/ 5578888 w 8273365"/>
                <a:gd name="connsiteY26" fmla="*/ 6858000 h 6858000"/>
                <a:gd name="connsiteX27" fmla="*/ 1925521 w 8273365"/>
                <a:gd name="connsiteY27" fmla="*/ 6858000 h 6858000"/>
                <a:gd name="connsiteX28" fmla="*/ 1807085 w 8273365"/>
                <a:gd name="connsiteY28" fmla="*/ 6781026 h 6858000"/>
                <a:gd name="connsiteX29" fmla="*/ 1004515 w 8273365"/>
                <a:gd name="connsiteY29" fmla="*/ 6057209 h 6858000"/>
                <a:gd name="connsiteX30" fmla="*/ 0 w 8273365"/>
                <a:gd name="connsiteY30" fmla="*/ 3320136 h 6858000"/>
                <a:gd name="connsiteX31" fmla="*/ 1492767 w 8273365"/>
                <a:gd name="connsiteY31" fmla="*/ 9861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273365" h="6858000">
                  <a:moveTo>
                    <a:pt x="1616062" y="0"/>
                  </a:moveTo>
                  <a:lnTo>
                    <a:pt x="3206514" y="0"/>
                  </a:lnTo>
                  <a:lnTo>
                    <a:pt x="3122517" y="23655"/>
                  </a:lnTo>
                  <a:cubicBezTo>
                    <a:pt x="2599902" y="185042"/>
                    <a:pt x="2120807" y="476097"/>
                    <a:pt x="1723196" y="880747"/>
                  </a:cubicBezTo>
                  <a:cubicBezTo>
                    <a:pt x="1412348" y="1197008"/>
                    <a:pt x="1168351" y="1565490"/>
                    <a:pt x="997786" y="1975811"/>
                  </a:cubicBezTo>
                  <a:cubicBezTo>
                    <a:pt x="821078" y="2401050"/>
                    <a:pt x="731408" y="2853352"/>
                    <a:pt x="731408" y="3320136"/>
                  </a:cubicBezTo>
                  <a:cubicBezTo>
                    <a:pt x="731408" y="3744353"/>
                    <a:pt x="805864" y="4158182"/>
                    <a:pt x="952731" y="4550071"/>
                  </a:cubicBezTo>
                  <a:cubicBezTo>
                    <a:pt x="1094331" y="4928208"/>
                    <a:pt x="1298980" y="5275627"/>
                    <a:pt x="1560970" y="5582379"/>
                  </a:cubicBezTo>
                  <a:cubicBezTo>
                    <a:pt x="1870793" y="5945304"/>
                    <a:pt x="2259610" y="6243718"/>
                    <a:pt x="2685142" y="6445587"/>
                  </a:cubicBezTo>
                  <a:cubicBezTo>
                    <a:pt x="3130131" y="6656669"/>
                    <a:pt x="3606861" y="6763602"/>
                    <a:pt x="4102171" y="6763602"/>
                  </a:cubicBezTo>
                  <a:cubicBezTo>
                    <a:pt x="4371914" y="6763602"/>
                    <a:pt x="4599528" y="6687974"/>
                    <a:pt x="4840307" y="6518434"/>
                  </a:cubicBezTo>
                  <a:cubicBezTo>
                    <a:pt x="5099811" y="6335729"/>
                    <a:pt x="5349951" y="6061159"/>
                    <a:pt x="5614867" y="5770643"/>
                  </a:cubicBezTo>
                  <a:cubicBezTo>
                    <a:pt x="5743449" y="5629628"/>
                    <a:pt x="5876273" y="5483786"/>
                    <a:pt x="6018458" y="5339114"/>
                  </a:cubicBezTo>
                  <a:cubicBezTo>
                    <a:pt x="6379773" y="4971361"/>
                    <a:pt x="6715635" y="4791728"/>
                    <a:pt x="6960802" y="4660514"/>
                  </a:cubicBezTo>
                  <a:cubicBezTo>
                    <a:pt x="7116154" y="4577280"/>
                    <a:pt x="7206994" y="4527251"/>
                    <a:pt x="7264776" y="4466544"/>
                  </a:cubicBezTo>
                  <a:cubicBezTo>
                    <a:pt x="7332650" y="4395306"/>
                    <a:pt x="7394089" y="4262628"/>
                    <a:pt x="7447190" y="4072462"/>
                  </a:cubicBezTo>
                  <a:cubicBezTo>
                    <a:pt x="7570066" y="3632594"/>
                    <a:pt x="7573576" y="3171954"/>
                    <a:pt x="7457722" y="2703268"/>
                  </a:cubicBezTo>
                  <a:cubicBezTo>
                    <a:pt x="7347718" y="2258572"/>
                    <a:pt x="7127565" y="1810073"/>
                    <a:pt x="6820959" y="1406044"/>
                  </a:cubicBezTo>
                  <a:cubicBezTo>
                    <a:pt x="6474271" y="949207"/>
                    <a:pt x="6032355" y="563024"/>
                    <a:pt x="5543190" y="289185"/>
                  </a:cubicBezTo>
                  <a:cubicBezTo>
                    <a:pt x="5362386" y="187977"/>
                    <a:pt x="5179299" y="104665"/>
                    <a:pt x="4996775" y="40060"/>
                  </a:cubicBezTo>
                  <a:lnTo>
                    <a:pt x="4871645" y="0"/>
                  </a:lnTo>
                  <a:lnTo>
                    <a:pt x="6433093" y="0"/>
                  </a:lnTo>
                  <a:lnTo>
                    <a:pt x="6564891" y="101152"/>
                  </a:lnTo>
                  <a:cubicBezTo>
                    <a:pt x="7785271" y="1084819"/>
                    <a:pt x="8592299" y="2692132"/>
                    <a:pt x="8151535" y="4269504"/>
                  </a:cubicBezTo>
                  <a:cubicBezTo>
                    <a:pt x="7841710" y="5378317"/>
                    <a:pt x="7282330" y="5096287"/>
                    <a:pt x="6540097" y="5851830"/>
                  </a:cubicBezTo>
                  <a:cubicBezTo>
                    <a:pt x="6215307" y="6182380"/>
                    <a:pt x="5924872" y="6538214"/>
                    <a:pt x="5606037" y="6833938"/>
                  </a:cubicBezTo>
                  <a:lnTo>
                    <a:pt x="5578888" y="6858000"/>
                  </a:lnTo>
                  <a:lnTo>
                    <a:pt x="1925521" y="6858000"/>
                  </a:lnTo>
                  <a:lnTo>
                    <a:pt x="1807085" y="6781026"/>
                  </a:lnTo>
                  <a:cubicBezTo>
                    <a:pt x="1509378" y="6576133"/>
                    <a:pt x="1239525" y="6332492"/>
                    <a:pt x="1004515" y="6057209"/>
                  </a:cubicBezTo>
                  <a:cubicBezTo>
                    <a:pt x="378870" y="5324338"/>
                    <a:pt x="0" y="4367220"/>
                    <a:pt x="0" y="3320136"/>
                  </a:cubicBezTo>
                  <a:cubicBezTo>
                    <a:pt x="0" y="2023187"/>
                    <a:pt x="581101" y="864350"/>
                    <a:pt x="1492767" y="9861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000679E-B592-4134-AC05-8EC80BBC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37594" y="-3810"/>
              <a:ext cx="8219860" cy="6858000"/>
            </a:xfrm>
            <a:custGeom>
              <a:avLst/>
              <a:gdLst>
                <a:gd name="connsiteX0" fmla="*/ 5534366 w 8219860"/>
                <a:gd name="connsiteY0" fmla="*/ 0 h 6858000"/>
                <a:gd name="connsiteX1" fmla="*/ 6263243 w 8219860"/>
                <a:gd name="connsiteY1" fmla="*/ 0 h 6858000"/>
                <a:gd name="connsiteX2" fmla="*/ 6295307 w 8219860"/>
                <a:gd name="connsiteY2" fmla="*/ 21377 h 6858000"/>
                <a:gd name="connsiteX3" fmla="*/ 6907056 w 8219860"/>
                <a:gd name="connsiteY3" fmla="*/ 522976 h 6858000"/>
                <a:gd name="connsiteX4" fmla="*/ 7434107 w 8219860"/>
                <a:gd name="connsiteY4" fmla="*/ 1119513 h 6858000"/>
                <a:gd name="connsiteX5" fmla="*/ 7856130 w 8219860"/>
                <a:gd name="connsiteY5" fmla="*/ 1802940 h 6858000"/>
                <a:gd name="connsiteX6" fmla="*/ 8019380 w 8219860"/>
                <a:gd name="connsiteY6" fmla="*/ 2174201 h 6858000"/>
                <a:gd name="connsiteX7" fmla="*/ 8054634 w 8219860"/>
                <a:gd name="connsiteY7" fmla="*/ 2269723 h 6858000"/>
                <a:gd name="connsiteX8" fmla="*/ 8086962 w 8219860"/>
                <a:gd name="connsiteY8" fmla="*/ 2366562 h 6858000"/>
                <a:gd name="connsiteX9" fmla="*/ 8115633 w 8219860"/>
                <a:gd name="connsiteY9" fmla="*/ 2464717 h 6858000"/>
                <a:gd name="connsiteX10" fmla="*/ 8140794 w 8219860"/>
                <a:gd name="connsiteY10" fmla="*/ 2563895 h 6858000"/>
                <a:gd name="connsiteX11" fmla="*/ 8218615 w 8219860"/>
                <a:gd name="connsiteY11" fmla="*/ 3378975 h 6858000"/>
                <a:gd name="connsiteX12" fmla="*/ 8175170 w 8219860"/>
                <a:gd name="connsiteY12" fmla="*/ 3786370 h 6858000"/>
                <a:gd name="connsiteX13" fmla="*/ 8073943 w 8219860"/>
                <a:gd name="connsiteY13" fmla="*/ 4180891 h 6858000"/>
                <a:gd name="connsiteX14" fmla="*/ 7939071 w 8219860"/>
                <a:gd name="connsiteY14" fmla="*/ 4562246 h 6858000"/>
                <a:gd name="connsiteX15" fmla="*/ 7854229 w 8219860"/>
                <a:gd name="connsiteY15" fmla="*/ 4751828 h 6858000"/>
                <a:gd name="connsiteX16" fmla="*/ 7745102 w 8219860"/>
                <a:gd name="connsiteY16" fmla="*/ 4936435 h 6858000"/>
                <a:gd name="connsiteX17" fmla="*/ 7605403 w 8219860"/>
                <a:gd name="connsiteY17" fmla="*/ 5106852 h 6858000"/>
                <a:gd name="connsiteX18" fmla="*/ 7524949 w 8219860"/>
                <a:gd name="connsiteY18" fmla="*/ 5182481 h 6858000"/>
                <a:gd name="connsiteX19" fmla="*/ 7440106 w 8219860"/>
                <a:gd name="connsiteY19" fmla="*/ 5250208 h 6858000"/>
                <a:gd name="connsiteX20" fmla="*/ 7101758 w 8219860"/>
                <a:gd name="connsiteY20" fmla="*/ 5463633 h 6858000"/>
                <a:gd name="connsiteX21" fmla="*/ 6804366 w 8219860"/>
                <a:gd name="connsiteY21" fmla="*/ 5657895 h 6858000"/>
                <a:gd name="connsiteX22" fmla="*/ 6671103 w 8219860"/>
                <a:gd name="connsiteY22" fmla="*/ 5765704 h 6858000"/>
                <a:gd name="connsiteX23" fmla="*/ 6545887 w 8219860"/>
                <a:gd name="connsiteY23" fmla="*/ 5882583 h 6858000"/>
                <a:gd name="connsiteX24" fmla="*/ 6485473 w 8219860"/>
                <a:gd name="connsiteY24" fmla="*/ 5945046 h 6858000"/>
                <a:gd name="connsiteX25" fmla="*/ 6423303 w 8219860"/>
                <a:gd name="connsiteY25" fmla="*/ 6011604 h 6858000"/>
                <a:gd name="connsiteX26" fmla="*/ 6298672 w 8219860"/>
                <a:gd name="connsiteY26" fmla="*/ 6146768 h 6858000"/>
                <a:gd name="connsiteX27" fmla="*/ 6040923 w 8219860"/>
                <a:gd name="connsiteY27" fmla="*/ 6418997 h 6858000"/>
                <a:gd name="connsiteX28" fmla="*/ 5907662 w 8219860"/>
                <a:gd name="connsiteY28" fmla="*/ 6555769 h 6858000"/>
                <a:gd name="connsiteX29" fmla="*/ 5769864 w 8219860"/>
                <a:gd name="connsiteY29" fmla="*/ 6691081 h 6858000"/>
                <a:gd name="connsiteX30" fmla="*/ 5581270 w 8219860"/>
                <a:gd name="connsiteY30" fmla="*/ 6858000 h 6858000"/>
                <a:gd name="connsiteX31" fmla="*/ 5057635 w 8219860"/>
                <a:gd name="connsiteY31" fmla="*/ 6858000 h 6858000"/>
                <a:gd name="connsiteX32" fmla="*/ 5112401 w 8219860"/>
                <a:gd name="connsiteY32" fmla="*/ 6812805 h 6858000"/>
                <a:gd name="connsiteX33" fmla="*/ 5241495 w 8219860"/>
                <a:gd name="connsiteY33" fmla="*/ 6689617 h 6858000"/>
                <a:gd name="connsiteX34" fmla="*/ 5485639 w 8219860"/>
                <a:gd name="connsiteY34" fmla="*/ 6421192 h 6858000"/>
                <a:gd name="connsiteX35" fmla="*/ 5603981 w 8219860"/>
                <a:gd name="connsiteY35" fmla="*/ 6279592 h 6858000"/>
                <a:gd name="connsiteX36" fmla="*/ 5722615 w 8219860"/>
                <a:gd name="connsiteY36" fmla="*/ 6135503 h 6858000"/>
                <a:gd name="connsiteX37" fmla="*/ 5967636 w 8219860"/>
                <a:gd name="connsiteY37" fmla="*/ 5845135 h 6858000"/>
                <a:gd name="connsiteX38" fmla="*/ 6099583 w 8219860"/>
                <a:gd name="connsiteY38" fmla="*/ 5703828 h 6858000"/>
                <a:gd name="connsiteX39" fmla="*/ 6168189 w 8219860"/>
                <a:gd name="connsiteY39" fmla="*/ 5634490 h 6858000"/>
                <a:gd name="connsiteX40" fmla="*/ 6241769 w 8219860"/>
                <a:gd name="connsiteY40" fmla="*/ 5564129 h 6858000"/>
                <a:gd name="connsiteX41" fmla="*/ 6567684 w 8219860"/>
                <a:gd name="connsiteY41" fmla="*/ 5312962 h 6858000"/>
                <a:gd name="connsiteX42" fmla="*/ 6918466 w 8219860"/>
                <a:gd name="connsiteY42" fmla="*/ 5121628 h 6858000"/>
                <a:gd name="connsiteX43" fmla="*/ 7084202 w 8219860"/>
                <a:gd name="connsiteY43" fmla="*/ 5039856 h 6858000"/>
                <a:gd name="connsiteX44" fmla="*/ 7231508 w 8219860"/>
                <a:gd name="connsiteY44" fmla="*/ 4955159 h 6858000"/>
                <a:gd name="connsiteX45" fmla="*/ 7455757 w 8219860"/>
                <a:gd name="connsiteY45" fmla="*/ 4736907 h 6858000"/>
                <a:gd name="connsiteX46" fmla="*/ 7597796 w 8219860"/>
                <a:gd name="connsiteY46" fmla="*/ 4437761 h 6858000"/>
                <a:gd name="connsiteX47" fmla="*/ 7667720 w 8219860"/>
                <a:gd name="connsiteY47" fmla="*/ 4093562 h 6858000"/>
                <a:gd name="connsiteX48" fmla="*/ 7680008 w 8219860"/>
                <a:gd name="connsiteY48" fmla="*/ 3742632 h 6858000"/>
                <a:gd name="connsiteX49" fmla="*/ 7657188 w 8219860"/>
                <a:gd name="connsiteY49" fmla="*/ 3396237 h 6858000"/>
                <a:gd name="connsiteX50" fmla="*/ 7604818 w 8219860"/>
                <a:gd name="connsiteY50" fmla="*/ 3055255 h 6858000"/>
                <a:gd name="connsiteX51" fmla="*/ 7522900 w 8219860"/>
                <a:gd name="connsiteY51" fmla="*/ 2720270 h 6858000"/>
                <a:gd name="connsiteX52" fmla="*/ 7299968 w 8219860"/>
                <a:gd name="connsiteY52" fmla="*/ 2062442 h 6858000"/>
                <a:gd name="connsiteX53" fmla="*/ 6971566 w 8219860"/>
                <a:gd name="connsiteY53" fmla="*/ 1438698 h 6858000"/>
                <a:gd name="connsiteX54" fmla="*/ 6771307 w 8219860"/>
                <a:gd name="connsiteY54" fmla="*/ 1144380 h 6858000"/>
                <a:gd name="connsiteX55" fmla="*/ 6547935 w 8219860"/>
                <a:gd name="connsiteY55" fmla="*/ 865129 h 6858000"/>
                <a:gd name="connsiteX56" fmla="*/ 6037997 w 8219860"/>
                <a:gd name="connsiteY56" fmla="*/ 359872 h 6858000"/>
                <a:gd name="connsiteX57" fmla="*/ 5602369 w 8219860"/>
                <a:gd name="connsiteY57" fmla="*/ 40572 h 6858000"/>
                <a:gd name="connsiteX58" fmla="*/ 1689206 w 8219860"/>
                <a:gd name="connsiteY58" fmla="*/ 0 h 6858000"/>
                <a:gd name="connsiteX59" fmla="*/ 2580244 w 8219860"/>
                <a:gd name="connsiteY59" fmla="*/ 0 h 6858000"/>
                <a:gd name="connsiteX60" fmla="*/ 2556490 w 8219860"/>
                <a:gd name="connsiteY60" fmla="*/ 13997 h 6858000"/>
                <a:gd name="connsiteX61" fmla="*/ 2125407 w 8219860"/>
                <a:gd name="connsiteY61" fmla="*/ 323156 h 6858000"/>
                <a:gd name="connsiteX62" fmla="*/ 1859322 w 8219860"/>
                <a:gd name="connsiteY62" fmla="*/ 553842 h 6858000"/>
                <a:gd name="connsiteX63" fmla="*/ 1607425 w 8219860"/>
                <a:gd name="connsiteY63" fmla="*/ 799741 h 6858000"/>
                <a:gd name="connsiteX64" fmla="*/ 861829 w 8219860"/>
                <a:gd name="connsiteY64" fmla="*/ 1987400 h 6858000"/>
                <a:gd name="connsiteX65" fmla="*/ 661422 w 8219860"/>
                <a:gd name="connsiteY65" fmla="*/ 2660149 h 6858000"/>
                <a:gd name="connsiteX66" fmla="*/ 608323 w 8219860"/>
                <a:gd name="connsiteY66" fmla="*/ 3006544 h 6858000"/>
                <a:gd name="connsiteX67" fmla="*/ 584625 w 8219860"/>
                <a:gd name="connsiteY67" fmla="*/ 3355571 h 6858000"/>
                <a:gd name="connsiteX68" fmla="*/ 589891 w 8219860"/>
                <a:gd name="connsiteY68" fmla="*/ 3705330 h 6858000"/>
                <a:gd name="connsiteX69" fmla="*/ 623389 w 8219860"/>
                <a:gd name="connsiteY69" fmla="*/ 4053626 h 6858000"/>
                <a:gd name="connsiteX70" fmla="*/ 787078 w 8219860"/>
                <a:gd name="connsiteY70" fmla="*/ 4735736 h 6858000"/>
                <a:gd name="connsiteX71" fmla="*/ 1081251 w 8219860"/>
                <a:gd name="connsiteY71" fmla="*/ 5376742 h 6858000"/>
                <a:gd name="connsiteX72" fmla="*/ 1274196 w 8219860"/>
                <a:gd name="connsiteY72" fmla="*/ 5674278 h 6858000"/>
                <a:gd name="connsiteX73" fmla="*/ 1381274 w 8219860"/>
                <a:gd name="connsiteY73" fmla="*/ 5816170 h 6858000"/>
                <a:gd name="connsiteX74" fmla="*/ 1495959 w 8219860"/>
                <a:gd name="connsiteY74" fmla="*/ 5953677 h 6858000"/>
                <a:gd name="connsiteX75" fmla="*/ 2013356 w 8219860"/>
                <a:gd name="connsiteY75" fmla="*/ 6450448 h 6858000"/>
                <a:gd name="connsiteX76" fmla="*/ 2083865 w 8219860"/>
                <a:gd name="connsiteY76" fmla="*/ 6506327 h 6858000"/>
                <a:gd name="connsiteX77" fmla="*/ 2155688 w 8219860"/>
                <a:gd name="connsiteY77" fmla="*/ 6560744 h 6858000"/>
                <a:gd name="connsiteX78" fmla="*/ 2228537 w 8219860"/>
                <a:gd name="connsiteY78" fmla="*/ 6613844 h 6858000"/>
                <a:gd name="connsiteX79" fmla="*/ 2302700 w 8219860"/>
                <a:gd name="connsiteY79" fmla="*/ 6665190 h 6858000"/>
                <a:gd name="connsiteX80" fmla="*/ 2610915 w 8219860"/>
                <a:gd name="connsiteY80" fmla="*/ 6853454 h 6858000"/>
                <a:gd name="connsiteX81" fmla="*/ 2619731 w 8219860"/>
                <a:gd name="connsiteY81" fmla="*/ 6858000 h 6858000"/>
                <a:gd name="connsiteX82" fmla="*/ 1931408 w 8219860"/>
                <a:gd name="connsiteY82" fmla="*/ 6858000 h 6858000"/>
                <a:gd name="connsiteX83" fmla="*/ 1782231 w 8219860"/>
                <a:gd name="connsiteY83" fmla="*/ 6759101 h 6858000"/>
                <a:gd name="connsiteX84" fmla="*/ 1179844 w 8219860"/>
                <a:gd name="connsiteY84" fmla="*/ 6247262 h 6858000"/>
                <a:gd name="connsiteX85" fmla="*/ 677221 w 8219860"/>
                <a:gd name="connsiteY85" fmla="*/ 5628784 h 6858000"/>
                <a:gd name="connsiteX86" fmla="*/ 302740 w 8219860"/>
                <a:gd name="connsiteY86" fmla="*/ 4919612 h 6858000"/>
                <a:gd name="connsiteX87" fmla="*/ 71615 w 8219860"/>
                <a:gd name="connsiteY87" fmla="*/ 4147685 h 6858000"/>
                <a:gd name="connsiteX88" fmla="*/ 14420 w 8219860"/>
                <a:gd name="connsiteY88" fmla="*/ 3747313 h 6858000"/>
                <a:gd name="connsiteX89" fmla="*/ 815 w 8219860"/>
                <a:gd name="connsiteY89" fmla="*/ 3342991 h 6858000"/>
                <a:gd name="connsiteX90" fmla="*/ 29340 w 8219860"/>
                <a:gd name="connsiteY90" fmla="*/ 2939692 h 6858000"/>
                <a:gd name="connsiteX91" fmla="*/ 97946 w 8219860"/>
                <a:gd name="connsiteY91" fmla="*/ 2541660 h 6858000"/>
                <a:gd name="connsiteX92" fmla="*/ 341358 w 8219860"/>
                <a:gd name="connsiteY92" fmla="*/ 1774268 h 6858000"/>
                <a:gd name="connsiteX93" fmla="*/ 1212758 w 8219860"/>
                <a:gd name="connsiteY93" fmla="*/ 432721 h 6858000"/>
                <a:gd name="connsiteX94" fmla="*/ 1499908 w 8219860"/>
                <a:gd name="connsiteY94" fmla="*/ 150982 h 6858000"/>
                <a:gd name="connsiteX95" fmla="*/ 1655863 w 8219860"/>
                <a:gd name="connsiteY95" fmla="*/ 2359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219860" h="6858000">
                  <a:moveTo>
                    <a:pt x="5534366" y="0"/>
                  </a:moveTo>
                  <a:lnTo>
                    <a:pt x="6263243" y="0"/>
                  </a:lnTo>
                  <a:lnTo>
                    <a:pt x="6295307" y="21377"/>
                  </a:lnTo>
                  <a:cubicBezTo>
                    <a:pt x="6511218" y="172340"/>
                    <a:pt x="6716597" y="339247"/>
                    <a:pt x="6907056" y="522976"/>
                  </a:cubicBezTo>
                  <a:cubicBezTo>
                    <a:pt x="7097514" y="706706"/>
                    <a:pt x="7274807" y="905503"/>
                    <a:pt x="7434107" y="1119513"/>
                  </a:cubicBezTo>
                  <a:cubicBezTo>
                    <a:pt x="7593992" y="1333084"/>
                    <a:pt x="7735155" y="1562014"/>
                    <a:pt x="7856130" y="1802940"/>
                  </a:cubicBezTo>
                  <a:cubicBezTo>
                    <a:pt x="7916105" y="1923621"/>
                    <a:pt x="7970376" y="2047668"/>
                    <a:pt x="8019380" y="2174201"/>
                  </a:cubicBezTo>
                  <a:cubicBezTo>
                    <a:pt x="8031375" y="2205944"/>
                    <a:pt x="8043808" y="2237541"/>
                    <a:pt x="8054634" y="2269723"/>
                  </a:cubicBezTo>
                  <a:lnTo>
                    <a:pt x="8086962" y="2366562"/>
                  </a:lnTo>
                  <a:lnTo>
                    <a:pt x="8115633" y="2464717"/>
                  </a:lnTo>
                  <a:cubicBezTo>
                    <a:pt x="8124995" y="2497484"/>
                    <a:pt x="8132602" y="2530836"/>
                    <a:pt x="8140794" y="2563895"/>
                  </a:cubicBezTo>
                  <a:cubicBezTo>
                    <a:pt x="8203402" y="2829836"/>
                    <a:pt x="8225636" y="3105576"/>
                    <a:pt x="8218615" y="3378975"/>
                  </a:cubicBezTo>
                  <a:cubicBezTo>
                    <a:pt x="8214958" y="3515749"/>
                    <a:pt x="8200476" y="3652229"/>
                    <a:pt x="8175170" y="3786370"/>
                  </a:cubicBezTo>
                  <a:cubicBezTo>
                    <a:pt x="8149716" y="3920510"/>
                    <a:pt x="8114462" y="4052163"/>
                    <a:pt x="8073943" y="4180891"/>
                  </a:cubicBezTo>
                  <a:cubicBezTo>
                    <a:pt x="8033570" y="4309911"/>
                    <a:pt x="7990270" y="4435421"/>
                    <a:pt x="7939071" y="4562246"/>
                  </a:cubicBezTo>
                  <a:cubicBezTo>
                    <a:pt x="7913472" y="4625587"/>
                    <a:pt x="7885678" y="4688926"/>
                    <a:pt x="7854229" y="4751828"/>
                  </a:cubicBezTo>
                  <a:cubicBezTo>
                    <a:pt x="7822193" y="4814437"/>
                    <a:pt x="7786792" y="4876752"/>
                    <a:pt x="7745102" y="4936435"/>
                  </a:cubicBezTo>
                  <a:cubicBezTo>
                    <a:pt x="7703998" y="4996411"/>
                    <a:pt x="7657040" y="5053899"/>
                    <a:pt x="7605403" y="5106852"/>
                  </a:cubicBezTo>
                  <a:cubicBezTo>
                    <a:pt x="7579512" y="5133183"/>
                    <a:pt x="7552596" y="5158489"/>
                    <a:pt x="7524949" y="5182481"/>
                  </a:cubicBezTo>
                  <a:cubicBezTo>
                    <a:pt x="7497301" y="5206323"/>
                    <a:pt x="7468776" y="5228704"/>
                    <a:pt x="7440106" y="5250208"/>
                  </a:cubicBezTo>
                  <a:cubicBezTo>
                    <a:pt x="7324836" y="5335930"/>
                    <a:pt x="7208103" y="5400146"/>
                    <a:pt x="7101758" y="5463633"/>
                  </a:cubicBezTo>
                  <a:cubicBezTo>
                    <a:pt x="6994825" y="5526533"/>
                    <a:pt x="6896230" y="5588996"/>
                    <a:pt x="6804366" y="5657895"/>
                  </a:cubicBezTo>
                  <a:cubicBezTo>
                    <a:pt x="6758141" y="5691978"/>
                    <a:pt x="6713965" y="5728110"/>
                    <a:pt x="6671103" y="5765704"/>
                  </a:cubicBezTo>
                  <a:cubicBezTo>
                    <a:pt x="6627952" y="5802860"/>
                    <a:pt x="6586408" y="5842209"/>
                    <a:pt x="6545887" y="5882583"/>
                  </a:cubicBezTo>
                  <a:cubicBezTo>
                    <a:pt x="6525407" y="5903062"/>
                    <a:pt x="6506245" y="5923103"/>
                    <a:pt x="6485473" y="5945046"/>
                  </a:cubicBezTo>
                  <a:lnTo>
                    <a:pt x="6423303" y="6011604"/>
                  </a:lnTo>
                  <a:lnTo>
                    <a:pt x="6298672" y="6146768"/>
                  </a:lnTo>
                  <a:cubicBezTo>
                    <a:pt x="6214853" y="6237315"/>
                    <a:pt x="6128400" y="6327572"/>
                    <a:pt x="6040923" y="6418997"/>
                  </a:cubicBezTo>
                  <a:cubicBezTo>
                    <a:pt x="5997186" y="6464637"/>
                    <a:pt x="5952569" y="6510130"/>
                    <a:pt x="5907662" y="6555769"/>
                  </a:cubicBezTo>
                  <a:cubicBezTo>
                    <a:pt x="5862460" y="6601118"/>
                    <a:pt x="5816528" y="6646172"/>
                    <a:pt x="5769864" y="6691081"/>
                  </a:cubicBezTo>
                  <a:lnTo>
                    <a:pt x="5581270" y="6858000"/>
                  </a:lnTo>
                  <a:lnTo>
                    <a:pt x="5057635" y="6858000"/>
                  </a:lnTo>
                  <a:lnTo>
                    <a:pt x="5112401" y="6812805"/>
                  </a:lnTo>
                  <a:cubicBezTo>
                    <a:pt x="5156505" y="6773364"/>
                    <a:pt x="5199439" y="6732113"/>
                    <a:pt x="5241495" y="6689617"/>
                  </a:cubicBezTo>
                  <a:cubicBezTo>
                    <a:pt x="5325753" y="6604628"/>
                    <a:pt x="5405916" y="6513934"/>
                    <a:pt x="5485639" y="6421192"/>
                  </a:cubicBezTo>
                  <a:cubicBezTo>
                    <a:pt x="5525427" y="6374674"/>
                    <a:pt x="5564631" y="6327425"/>
                    <a:pt x="5603981" y="6279592"/>
                  </a:cubicBezTo>
                  <a:lnTo>
                    <a:pt x="5722615" y="6135503"/>
                  </a:lnTo>
                  <a:cubicBezTo>
                    <a:pt x="5802339" y="6038957"/>
                    <a:pt x="5882062" y="5940510"/>
                    <a:pt x="5967636" y="5845135"/>
                  </a:cubicBezTo>
                  <a:cubicBezTo>
                    <a:pt x="6010496" y="5797446"/>
                    <a:pt x="6054381" y="5750345"/>
                    <a:pt x="6099583" y="5703828"/>
                  </a:cubicBezTo>
                  <a:lnTo>
                    <a:pt x="6168189" y="5634490"/>
                  </a:lnTo>
                  <a:cubicBezTo>
                    <a:pt x="6191300" y="5611524"/>
                    <a:pt x="6216754" y="5587094"/>
                    <a:pt x="6241769" y="5564129"/>
                  </a:cubicBezTo>
                  <a:cubicBezTo>
                    <a:pt x="6342117" y="5470948"/>
                    <a:pt x="6452414" y="5386688"/>
                    <a:pt x="6567684" y="5312962"/>
                  </a:cubicBezTo>
                  <a:cubicBezTo>
                    <a:pt x="6682806" y="5238945"/>
                    <a:pt x="6803635" y="5177360"/>
                    <a:pt x="6918466" y="5121628"/>
                  </a:cubicBezTo>
                  <a:cubicBezTo>
                    <a:pt x="6975808" y="5093833"/>
                    <a:pt x="7031688" y="5067211"/>
                    <a:pt x="7084202" y="5039856"/>
                  </a:cubicBezTo>
                  <a:cubicBezTo>
                    <a:pt x="7136864" y="5012793"/>
                    <a:pt x="7186453" y="4985439"/>
                    <a:pt x="7231508" y="4955159"/>
                  </a:cubicBezTo>
                  <a:cubicBezTo>
                    <a:pt x="7322202" y="4895476"/>
                    <a:pt x="7395635" y="4824530"/>
                    <a:pt x="7455757" y="4736907"/>
                  </a:cubicBezTo>
                  <a:cubicBezTo>
                    <a:pt x="7515440" y="4649431"/>
                    <a:pt x="7562543" y="4547326"/>
                    <a:pt x="7597796" y="4437761"/>
                  </a:cubicBezTo>
                  <a:cubicBezTo>
                    <a:pt x="7632758" y="4328343"/>
                    <a:pt x="7655139" y="4210293"/>
                    <a:pt x="7667720" y="4093562"/>
                  </a:cubicBezTo>
                  <a:cubicBezTo>
                    <a:pt x="7679860" y="3976389"/>
                    <a:pt x="7682494" y="3858925"/>
                    <a:pt x="7680008" y="3742632"/>
                  </a:cubicBezTo>
                  <a:cubicBezTo>
                    <a:pt x="7676350" y="3626192"/>
                    <a:pt x="7668451" y="3510776"/>
                    <a:pt x="7657188" y="3396237"/>
                  </a:cubicBezTo>
                  <a:cubicBezTo>
                    <a:pt x="7645923" y="3281699"/>
                    <a:pt x="7628808" y="3167745"/>
                    <a:pt x="7604818" y="3055255"/>
                  </a:cubicBezTo>
                  <a:cubicBezTo>
                    <a:pt x="7581120" y="2942618"/>
                    <a:pt x="7552888" y="2831298"/>
                    <a:pt x="7522900" y="2720270"/>
                  </a:cubicBezTo>
                  <a:cubicBezTo>
                    <a:pt x="7462926" y="2498361"/>
                    <a:pt x="7392418" y="2277038"/>
                    <a:pt x="7299968" y="2062442"/>
                  </a:cubicBezTo>
                  <a:cubicBezTo>
                    <a:pt x="7207518" y="1847847"/>
                    <a:pt x="7097514" y="1639104"/>
                    <a:pt x="6971566" y="1438698"/>
                  </a:cubicBezTo>
                  <a:cubicBezTo>
                    <a:pt x="6908226" y="1338642"/>
                    <a:pt x="6841668" y="1240340"/>
                    <a:pt x="6771307" y="1144380"/>
                  </a:cubicBezTo>
                  <a:cubicBezTo>
                    <a:pt x="6700945" y="1048419"/>
                    <a:pt x="6625903" y="955677"/>
                    <a:pt x="6547935" y="865129"/>
                  </a:cubicBezTo>
                  <a:cubicBezTo>
                    <a:pt x="6392438" y="683740"/>
                    <a:pt x="6221873" y="514199"/>
                    <a:pt x="6037997" y="359872"/>
                  </a:cubicBezTo>
                  <a:cubicBezTo>
                    <a:pt x="5900420" y="243689"/>
                    <a:pt x="5754861" y="136638"/>
                    <a:pt x="5602369" y="40572"/>
                  </a:cubicBezTo>
                  <a:close/>
                  <a:moveTo>
                    <a:pt x="1689206" y="0"/>
                  </a:moveTo>
                  <a:lnTo>
                    <a:pt x="2580244" y="0"/>
                  </a:lnTo>
                  <a:lnTo>
                    <a:pt x="2556490" y="13997"/>
                  </a:lnTo>
                  <a:cubicBezTo>
                    <a:pt x="2405637" y="107875"/>
                    <a:pt x="2262108" y="212018"/>
                    <a:pt x="2125407" y="323156"/>
                  </a:cubicBezTo>
                  <a:cubicBezTo>
                    <a:pt x="2033982" y="397174"/>
                    <a:pt x="1946944" y="475874"/>
                    <a:pt x="1859322" y="553842"/>
                  </a:cubicBezTo>
                  <a:cubicBezTo>
                    <a:pt x="1771699" y="631664"/>
                    <a:pt x="1686271" y="712557"/>
                    <a:pt x="1607425" y="799741"/>
                  </a:cubicBezTo>
                  <a:cubicBezTo>
                    <a:pt x="1289847" y="1146281"/>
                    <a:pt x="1036342" y="1551627"/>
                    <a:pt x="861829" y="1987400"/>
                  </a:cubicBezTo>
                  <a:cubicBezTo>
                    <a:pt x="774499" y="2205213"/>
                    <a:pt x="707062" y="2430780"/>
                    <a:pt x="661422" y="2660149"/>
                  </a:cubicBezTo>
                  <a:cubicBezTo>
                    <a:pt x="638750" y="2774834"/>
                    <a:pt x="621196" y="2890541"/>
                    <a:pt x="608323" y="3006544"/>
                  </a:cubicBezTo>
                  <a:cubicBezTo>
                    <a:pt x="595888" y="3122545"/>
                    <a:pt x="587990" y="3239131"/>
                    <a:pt x="584625" y="3355571"/>
                  </a:cubicBezTo>
                  <a:cubicBezTo>
                    <a:pt x="581699" y="3472156"/>
                    <a:pt x="582578" y="3588890"/>
                    <a:pt x="589891" y="3705330"/>
                  </a:cubicBezTo>
                  <a:cubicBezTo>
                    <a:pt x="595742" y="3821770"/>
                    <a:pt x="607591" y="3937917"/>
                    <a:pt x="623389" y="4053626"/>
                  </a:cubicBezTo>
                  <a:cubicBezTo>
                    <a:pt x="655864" y="4284896"/>
                    <a:pt x="709988" y="4513828"/>
                    <a:pt x="787078" y="4735736"/>
                  </a:cubicBezTo>
                  <a:cubicBezTo>
                    <a:pt x="864023" y="4957499"/>
                    <a:pt x="962324" y="5172825"/>
                    <a:pt x="1081251" y="5376742"/>
                  </a:cubicBezTo>
                  <a:cubicBezTo>
                    <a:pt x="1140934" y="5478553"/>
                    <a:pt x="1205152" y="5578172"/>
                    <a:pt x="1274196" y="5674278"/>
                  </a:cubicBezTo>
                  <a:cubicBezTo>
                    <a:pt x="1308571" y="5722552"/>
                    <a:pt x="1344557" y="5769654"/>
                    <a:pt x="1381274" y="5816170"/>
                  </a:cubicBezTo>
                  <a:cubicBezTo>
                    <a:pt x="1418575" y="5862543"/>
                    <a:pt x="1456608" y="5908622"/>
                    <a:pt x="1495959" y="5953677"/>
                  </a:cubicBezTo>
                  <a:cubicBezTo>
                    <a:pt x="1652919" y="6133894"/>
                    <a:pt x="1826555" y="6300071"/>
                    <a:pt x="2013356" y="6450448"/>
                  </a:cubicBezTo>
                  <a:cubicBezTo>
                    <a:pt x="2037053" y="6468879"/>
                    <a:pt x="2060020" y="6488188"/>
                    <a:pt x="2083865" y="6506327"/>
                  </a:cubicBezTo>
                  <a:lnTo>
                    <a:pt x="2155688" y="6560744"/>
                  </a:lnTo>
                  <a:lnTo>
                    <a:pt x="2228537" y="6613844"/>
                  </a:lnTo>
                  <a:lnTo>
                    <a:pt x="2302700" y="6665190"/>
                  </a:lnTo>
                  <a:cubicBezTo>
                    <a:pt x="2402465" y="6732186"/>
                    <a:pt x="2505008" y="6795525"/>
                    <a:pt x="2610915" y="6853454"/>
                  </a:cubicBezTo>
                  <a:lnTo>
                    <a:pt x="2619731" y="6858000"/>
                  </a:lnTo>
                  <a:lnTo>
                    <a:pt x="1931408" y="6858000"/>
                  </a:lnTo>
                  <a:lnTo>
                    <a:pt x="1782231" y="6759101"/>
                  </a:lnTo>
                  <a:cubicBezTo>
                    <a:pt x="1566612" y="6607846"/>
                    <a:pt x="1365329" y="6435527"/>
                    <a:pt x="1179844" y="6247262"/>
                  </a:cubicBezTo>
                  <a:cubicBezTo>
                    <a:pt x="994506" y="6059437"/>
                    <a:pt x="824235" y="5851280"/>
                    <a:pt x="677221" y="5628784"/>
                  </a:cubicBezTo>
                  <a:cubicBezTo>
                    <a:pt x="530062" y="5405851"/>
                    <a:pt x="404700" y="5167998"/>
                    <a:pt x="302740" y="4919612"/>
                  </a:cubicBezTo>
                  <a:cubicBezTo>
                    <a:pt x="200636" y="4671373"/>
                    <a:pt x="123692" y="4412162"/>
                    <a:pt x="71615" y="4147685"/>
                  </a:cubicBezTo>
                  <a:cubicBezTo>
                    <a:pt x="45285" y="4015446"/>
                    <a:pt x="26854" y="3881599"/>
                    <a:pt x="14420" y="3747313"/>
                  </a:cubicBezTo>
                  <a:cubicBezTo>
                    <a:pt x="3595" y="3612880"/>
                    <a:pt x="-2256" y="3477862"/>
                    <a:pt x="815" y="3342991"/>
                  </a:cubicBezTo>
                  <a:cubicBezTo>
                    <a:pt x="3156" y="3208119"/>
                    <a:pt x="12811" y="3073394"/>
                    <a:pt x="29340" y="2939692"/>
                  </a:cubicBezTo>
                  <a:cubicBezTo>
                    <a:pt x="45578" y="2805845"/>
                    <a:pt x="68690" y="2673022"/>
                    <a:pt x="97946" y="2541660"/>
                  </a:cubicBezTo>
                  <a:cubicBezTo>
                    <a:pt x="156167" y="2278939"/>
                    <a:pt x="237791" y="2021777"/>
                    <a:pt x="341358" y="1774268"/>
                  </a:cubicBezTo>
                  <a:cubicBezTo>
                    <a:pt x="548640" y="1279252"/>
                    <a:pt x="844567" y="822415"/>
                    <a:pt x="1212758" y="432721"/>
                  </a:cubicBezTo>
                  <a:cubicBezTo>
                    <a:pt x="1305208" y="335736"/>
                    <a:pt x="1399705" y="240506"/>
                    <a:pt x="1499908" y="150982"/>
                  </a:cubicBezTo>
                  <a:cubicBezTo>
                    <a:pt x="1550010" y="106294"/>
                    <a:pt x="1602232" y="64018"/>
                    <a:pt x="1655863" y="2359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2EF310-93E6-4F72-B482-07BF5CFB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65807" y="-3810"/>
              <a:ext cx="8870393" cy="6858000"/>
            </a:xfrm>
            <a:custGeom>
              <a:avLst/>
              <a:gdLst>
                <a:gd name="connsiteX0" fmla="*/ 6200652 w 8899328"/>
                <a:gd name="connsiteY0" fmla="*/ 0 h 6858000"/>
                <a:gd name="connsiteX1" fmla="*/ 7036991 w 8899328"/>
                <a:gd name="connsiteY1" fmla="*/ 0 h 6858000"/>
                <a:gd name="connsiteX2" fmla="*/ 7111956 w 8899328"/>
                <a:gd name="connsiteY2" fmla="*/ 52444 h 6858000"/>
                <a:gd name="connsiteX3" fmla="*/ 8899328 w 8899328"/>
                <a:gd name="connsiteY3" fmla="*/ 3560285 h 6858000"/>
                <a:gd name="connsiteX4" fmla="*/ 7441506 w 8899328"/>
                <a:gd name="connsiteY4" fmla="*/ 6800585 h 6858000"/>
                <a:gd name="connsiteX5" fmla="*/ 7374130 w 8899328"/>
                <a:gd name="connsiteY5" fmla="*/ 6858000 h 6858000"/>
                <a:gd name="connsiteX6" fmla="*/ 5835221 w 8899328"/>
                <a:gd name="connsiteY6" fmla="*/ 6858000 h 6858000"/>
                <a:gd name="connsiteX7" fmla="*/ 5891385 w 8899328"/>
                <a:gd name="connsiteY7" fmla="*/ 6810175 h 6858000"/>
                <a:gd name="connsiteX8" fmla="*/ 6032854 w 8899328"/>
                <a:gd name="connsiteY8" fmla="*/ 6677494 h 6858000"/>
                <a:gd name="connsiteX9" fmla="*/ 6170584 w 8899328"/>
                <a:gd name="connsiteY9" fmla="*/ 6539762 h 6858000"/>
                <a:gd name="connsiteX10" fmla="*/ 6305296 w 8899328"/>
                <a:gd name="connsiteY10" fmla="*/ 6398150 h 6858000"/>
                <a:gd name="connsiteX11" fmla="*/ 6572709 w 8899328"/>
                <a:gd name="connsiteY11" fmla="*/ 6110468 h 6858000"/>
                <a:gd name="connsiteX12" fmla="*/ 6707707 w 8899328"/>
                <a:gd name="connsiteY12" fmla="*/ 5966410 h 6858000"/>
                <a:gd name="connsiteX13" fmla="*/ 6846876 w 8899328"/>
                <a:gd name="connsiteY13" fmla="*/ 5823934 h 6858000"/>
                <a:gd name="connsiteX14" fmla="*/ 7497863 w 8899328"/>
                <a:gd name="connsiteY14" fmla="*/ 5348633 h 6858000"/>
                <a:gd name="connsiteX15" fmla="*/ 7825226 w 8899328"/>
                <a:gd name="connsiteY15" fmla="*/ 5147788 h 6858000"/>
                <a:gd name="connsiteX16" fmla="*/ 8071216 w 8899328"/>
                <a:gd name="connsiteY16" fmla="*/ 4893890 h 6858000"/>
                <a:gd name="connsiteX17" fmla="*/ 8224043 w 8899328"/>
                <a:gd name="connsiteY17" fmla="*/ 4570985 h 6858000"/>
                <a:gd name="connsiteX18" fmla="*/ 8315049 w 8899328"/>
                <a:gd name="connsiteY18" fmla="*/ 4212279 h 6858000"/>
                <a:gd name="connsiteX19" fmla="*/ 8330721 w 8899328"/>
                <a:gd name="connsiteY19" fmla="*/ 4120699 h 6858000"/>
                <a:gd name="connsiteX20" fmla="*/ 8343947 w 8899328"/>
                <a:gd name="connsiteY20" fmla="*/ 4028973 h 6858000"/>
                <a:gd name="connsiteX21" fmla="*/ 8353867 w 8899328"/>
                <a:gd name="connsiteY21" fmla="*/ 3936961 h 6858000"/>
                <a:gd name="connsiteX22" fmla="*/ 8361055 w 8899328"/>
                <a:gd name="connsiteY22" fmla="*/ 3844661 h 6858000"/>
                <a:gd name="connsiteX23" fmla="*/ 8365083 w 8899328"/>
                <a:gd name="connsiteY23" fmla="*/ 3475748 h 6858000"/>
                <a:gd name="connsiteX24" fmla="*/ 8359475 w 8899328"/>
                <a:gd name="connsiteY24" fmla="*/ 3383736 h 6858000"/>
                <a:gd name="connsiteX25" fmla="*/ 8350992 w 8899328"/>
                <a:gd name="connsiteY25" fmla="*/ 3292012 h 6858000"/>
                <a:gd name="connsiteX26" fmla="*/ 8340497 w 8899328"/>
                <a:gd name="connsiteY26" fmla="*/ 3200431 h 6858000"/>
                <a:gd name="connsiteX27" fmla="*/ 8327557 w 8899328"/>
                <a:gd name="connsiteY27" fmla="*/ 3109137 h 6858000"/>
                <a:gd name="connsiteX28" fmla="*/ 8252222 w 8899328"/>
                <a:gd name="connsiteY28" fmla="*/ 2747843 h 6858000"/>
                <a:gd name="connsiteX29" fmla="*/ 7998038 w 8899328"/>
                <a:gd name="connsiteY29" fmla="*/ 2051137 h 6858000"/>
                <a:gd name="connsiteX30" fmla="*/ 7825803 w 8899328"/>
                <a:gd name="connsiteY30" fmla="*/ 1719174 h 6858000"/>
                <a:gd name="connsiteX31" fmla="*/ 7627401 w 8899328"/>
                <a:gd name="connsiteY31" fmla="*/ 1399431 h 6858000"/>
                <a:gd name="connsiteX32" fmla="*/ 7404557 w 8899328"/>
                <a:gd name="connsiteY32" fmla="*/ 1093490 h 6858000"/>
                <a:gd name="connsiteX33" fmla="*/ 7157849 w 8899328"/>
                <a:gd name="connsiteY33" fmla="*/ 803362 h 6858000"/>
                <a:gd name="connsiteX34" fmla="*/ 6889001 w 8899328"/>
                <a:gd name="connsiteY34" fmla="*/ 530489 h 6858000"/>
                <a:gd name="connsiteX35" fmla="*/ 6597149 w 8899328"/>
                <a:gd name="connsiteY35" fmla="*/ 279180 h 6858000"/>
                <a:gd name="connsiteX36" fmla="*/ 6283731 w 8899328"/>
                <a:gd name="connsiteY36" fmla="*/ 51736 h 6858000"/>
                <a:gd name="connsiteX37" fmla="*/ 1862338 w 8899328"/>
                <a:gd name="connsiteY37" fmla="*/ 0 h 6858000"/>
                <a:gd name="connsiteX38" fmla="*/ 2555184 w 8899328"/>
                <a:gd name="connsiteY38" fmla="*/ 0 h 6858000"/>
                <a:gd name="connsiteX39" fmla="*/ 2420890 w 8899328"/>
                <a:gd name="connsiteY39" fmla="*/ 86030 h 6858000"/>
                <a:gd name="connsiteX40" fmla="*/ 1703381 w 8899328"/>
                <a:gd name="connsiteY40" fmla="*/ 715375 h 6858000"/>
                <a:gd name="connsiteX41" fmla="*/ 923719 w 8899328"/>
                <a:gd name="connsiteY41" fmla="*/ 1986010 h 6858000"/>
                <a:gd name="connsiteX42" fmla="*/ 717122 w 8899328"/>
                <a:gd name="connsiteY42" fmla="*/ 2694936 h 6858000"/>
                <a:gd name="connsiteX43" fmla="*/ 646244 w 8899328"/>
                <a:gd name="connsiteY43" fmla="*/ 3427730 h 6858000"/>
                <a:gd name="connsiteX44" fmla="*/ 707346 w 8899328"/>
                <a:gd name="connsiteY44" fmla="*/ 4160522 h 6858000"/>
                <a:gd name="connsiteX45" fmla="*/ 902872 w 8899328"/>
                <a:gd name="connsiteY45" fmla="*/ 4869880 h 6858000"/>
                <a:gd name="connsiteX46" fmla="*/ 1677359 w 8899328"/>
                <a:gd name="connsiteY46" fmla="*/ 6124701 h 6858000"/>
                <a:gd name="connsiteX47" fmla="*/ 2547624 w 8899328"/>
                <a:gd name="connsiteY47" fmla="*/ 6829930 h 6858000"/>
                <a:gd name="connsiteX48" fmla="*/ 2596857 w 8899328"/>
                <a:gd name="connsiteY48" fmla="*/ 6858000 h 6858000"/>
                <a:gd name="connsiteX49" fmla="*/ 1525198 w 8899328"/>
                <a:gd name="connsiteY49" fmla="*/ 6858000 h 6858000"/>
                <a:gd name="connsiteX50" fmla="*/ 1457823 w 8899328"/>
                <a:gd name="connsiteY50" fmla="*/ 6800585 h 6858000"/>
                <a:gd name="connsiteX51" fmla="*/ 0 w 8899328"/>
                <a:gd name="connsiteY51" fmla="*/ 3560285 h 6858000"/>
                <a:gd name="connsiteX52" fmla="*/ 1787372 w 8899328"/>
                <a:gd name="connsiteY52" fmla="*/ 5244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99328" h="6858000">
                  <a:moveTo>
                    <a:pt x="6200652" y="0"/>
                  </a:moveTo>
                  <a:lnTo>
                    <a:pt x="7036991" y="0"/>
                  </a:lnTo>
                  <a:lnTo>
                    <a:pt x="7111956" y="52444"/>
                  </a:lnTo>
                  <a:cubicBezTo>
                    <a:pt x="8196995" y="850732"/>
                    <a:pt x="8899328" y="2124819"/>
                    <a:pt x="8899328" y="3560285"/>
                  </a:cubicBezTo>
                  <a:cubicBezTo>
                    <a:pt x="8899328" y="4844649"/>
                    <a:pt x="8337073" y="5999820"/>
                    <a:pt x="7441506" y="6800585"/>
                  </a:cubicBezTo>
                  <a:lnTo>
                    <a:pt x="7374130" y="6858000"/>
                  </a:lnTo>
                  <a:lnTo>
                    <a:pt x="5835221" y="6858000"/>
                  </a:lnTo>
                  <a:lnTo>
                    <a:pt x="5891385" y="6810175"/>
                  </a:lnTo>
                  <a:cubicBezTo>
                    <a:pt x="5939440" y="6767098"/>
                    <a:pt x="5986561" y="6722781"/>
                    <a:pt x="6032854" y="6677494"/>
                  </a:cubicBezTo>
                  <a:cubicBezTo>
                    <a:pt x="6079290" y="6632350"/>
                    <a:pt x="6125297" y="6586487"/>
                    <a:pt x="6170584" y="6539762"/>
                  </a:cubicBezTo>
                  <a:cubicBezTo>
                    <a:pt x="6215872" y="6493038"/>
                    <a:pt x="6260585" y="6445738"/>
                    <a:pt x="6305296" y="6398150"/>
                  </a:cubicBezTo>
                  <a:cubicBezTo>
                    <a:pt x="6394865" y="6303119"/>
                    <a:pt x="6483283" y="6206649"/>
                    <a:pt x="6572709" y="6110468"/>
                  </a:cubicBezTo>
                  <a:lnTo>
                    <a:pt x="6707707" y="5966410"/>
                  </a:lnTo>
                  <a:cubicBezTo>
                    <a:pt x="6752995" y="5918535"/>
                    <a:pt x="6798426" y="5871090"/>
                    <a:pt x="6846876" y="5823934"/>
                  </a:cubicBezTo>
                  <a:cubicBezTo>
                    <a:pt x="7037227" y="5634303"/>
                    <a:pt x="7265821" y="5478169"/>
                    <a:pt x="7497863" y="5348633"/>
                  </a:cubicBezTo>
                  <a:cubicBezTo>
                    <a:pt x="7612735" y="5282499"/>
                    <a:pt x="7726745" y="5220534"/>
                    <a:pt x="7825226" y="5147788"/>
                  </a:cubicBezTo>
                  <a:cubicBezTo>
                    <a:pt x="7924139" y="5075471"/>
                    <a:pt x="8006807" y="4992085"/>
                    <a:pt x="8071216" y="4893890"/>
                  </a:cubicBezTo>
                  <a:cubicBezTo>
                    <a:pt x="8136631" y="4796702"/>
                    <a:pt x="8185081" y="4686430"/>
                    <a:pt x="8224043" y="4570985"/>
                  </a:cubicBezTo>
                  <a:cubicBezTo>
                    <a:pt x="8263005" y="4455537"/>
                    <a:pt x="8292046" y="4334053"/>
                    <a:pt x="8315049" y="4212279"/>
                  </a:cubicBezTo>
                  <a:cubicBezTo>
                    <a:pt x="8320225" y="4181657"/>
                    <a:pt x="8326407" y="4151321"/>
                    <a:pt x="8330721" y="4120699"/>
                  </a:cubicBezTo>
                  <a:lnTo>
                    <a:pt x="8343947" y="4028973"/>
                  </a:lnTo>
                  <a:lnTo>
                    <a:pt x="8353867" y="3936961"/>
                  </a:lnTo>
                  <a:cubicBezTo>
                    <a:pt x="8357605" y="3906338"/>
                    <a:pt x="8358468" y="3875427"/>
                    <a:pt x="8361055" y="3844661"/>
                  </a:cubicBezTo>
                  <a:cubicBezTo>
                    <a:pt x="8369825" y="3721738"/>
                    <a:pt x="8369969" y="3598527"/>
                    <a:pt x="8365083" y="3475748"/>
                  </a:cubicBezTo>
                  <a:lnTo>
                    <a:pt x="8359475" y="3383736"/>
                  </a:lnTo>
                  <a:cubicBezTo>
                    <a:pt x="8357031" y="3353114"/>
                    <a:pt x="8353723" y="3322634"/>
                    <a:pt x="8350992" y="3292012"/>
                  </a:cubicBezTo>
                  <a:cubicBezTo>
                    <a:pt x="8348549" y="3261388"/>
                    <a:pt x="8343947" y="3230909"/>
                    <a:pt x="8340497" y="3200431"/>
                  </a:cubicBezTo>
                  <a:cubicBezTo>
                    <a:pt x="8337333" y="3169807"/>
                    <a:pt x="8332301" y="3139471"/>
                    <a:pt x="8327557" y="3109137"/>
                  </a:cubicBezTo>
                  <a:cubicBezTo>
                    <a:pt x="8308293" y="2987651"/>
                    <a:pt x="8283133" y="2867173"/>
                    <a:pt x="8252222" y="2747843"/>
                  </a:cubicBezTo>
                  <a:cubicBezTo>
                    <a:pt x="8188963" y="2509618"/>
                    <a:pt x="8103565" y="2276424"/>
                    <a:pt x="7998038" y="2051137"/>
                  </a:cubicBezTo>
                  <a:cubicBezTo>
                    <a:pt x="7945131" y="1938709"/>
                    <a:pt x="7887767" y="1827864"/>
                    <a:pt x="7825803" y="1719174"/>
                  </a:cubicBezTo>
                  <a:cubicBezTo>
                    <a:pt x="7764413" y="1610196"/>
                    <a:pt x="7697704" y="1503807"/>
                    <a:pt x="7627401" y="1399431"/>
                  </a:cubicBezTo>
                  <a:cubicBezTo>
                    <a:pt x="7557241" y="1295054"/>
                    <a:pt x="7482337" y="1193408"/>
                    <a:pt x="7404557" y="1093490"/>
                  </a:cubicBezTo>
                  <a:cubicBezTo>
                    <a:pt x="7326203" y="994145"/>
                    <a:pt x="7243824" y="897388"/>
                    <a:pt x="7157849" y="803362"/>
                  </a:cubicBezTo>
                  <a:cubicBezTo>
                    <a:pt x="7071731" y="709624"/>
                    <a:pt x="6982739" y="617755"/>
                    <a:pt x="6889001" y="530489"/>
                  </a:cubicBezTo>
                  <a:cubicBezTo>
                    <a:pt x="6795407" y="443077"/>
                    <a:pt x="6698076" y="359115"/>
                    <a:pt x="6597149" y="279180"/>
                  </a:cubicBezTo>
                  <a:cubicBezTo>
                    <a:pt x="6496223" y="199244"/>
                    <a:pt x="6391846" y="122902"/>
                    <a:pt x="6283731" y="51736"/>
                  </a:cubicBezTo>
                  <a:close/>
                  <a:moveTo>
                    <a:pt x="1862338" y="0"/>
                  </a:moveTo>
                  <a:lnTo>
                    <a:pt x="2555184" y="0"/>
                  </a:lnTo>
                  <a:lnTo>
                    <a:pt x="2420890" y="86030"/>
                  </a:lnTo>
                  <a:cubicBezTo>
                    <a:pt x="2154693" y="266478"/>
                    <a:pt x="1913733" y="479863"/>
                    <a:pt x="1703381" y="715375"/>
                  </a:cubicBezTo>
                  <a:cubicBezTo>
                    <a:pt x="1365810" y="1092339"/>
                    <a:pt x="1104149" y="1525660"/>
                    <a:pt x="923719" y="1986010"/>
                  </a:cubicBezTo>
                  <a:cubicBezTo>
                    <a:pt x="833720" y="2216041"/>
                    <a:pt x="763129" y="2453260"/>
                    <a:pt x="717122" y="2694936"/>
                  </a:cubicBezTo>
                  <a:cubicBezTo>
                    <a:pt x="671259" y="2936614"/>
                    <a:pt x="647538" y="3182027"/>
                    <a:pt x="646244" y="3427730"/>
                  </a:cubicBezTo>
                  <a:cubicBezTo>
                    <a:pt x="644376" y="3673432"/>
                    <a:pt x="665077" y="3918845"/>
                    <a:pt x="707346" y="4160522"/>
                  </a:cubicBezTo>
                  <a:cubicBezTo>
                    <a:pt x="749183" y="4402342"/>
                    <a:pt x="816035" y="4639849"/>
                    <a:pt x="902872" y="4869880"/>
                  </a:cubicBezTo>
                  <a:cubicBezTo>
                    <a:pt x="1077984" y="5329367"/>
                    <a:pt x="1339500" y="5759239"/>
                    <a:pt x="1677359" y="6124701"/>
                  </a:cubicBezTo>
                  <a:cubicBezTo>
                    <a:pt x="1930752" y="6398797"/>
                    <a:pt x="2225066" y="6636097"/>
                    <a:pt x="2547624" y="6829930"/>
                  </a:cubicBezTo>
                  <a:lnTo>
                    <a:pt x="2596857" y="6858000"/>
                  </a:lnTo>
                  <a:lnTo>
                    <a:pt x="1525198" y="6858000"/>
                  </a:lnTo>
                  <a:lnTo>
                    <a:pt x="1457823" y="6800585"/>
                  </a:lnTo>
                  <a:cubicBezTo>
                    <a:pt x="562255" y="5999820"/>
                    <a:pt x="0" y="4844649"/>
                    <a:pt x="0" y="3560285"/>
                  </a:cubicBezTo>
                  <a:cubicBezTo>
                    <a:pt x="0" y="2124819"/>
                    <a:pt x="702333" y="850732"/>
                    <a:pt x="1787372" y="5244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0AB910-B0C2-495C-AFD9-34F51C9D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810"/>
              <a:ext cx="12192000" cy="6858000"/>
            </a:xfrm>
            <a:custGeom>
              <a:avLst/>
              <a:gdLst>
                <a:gd name="connsiteX0" fmla="*/ 8201697 w 12192000"/>
                <a:gd name="connsiteY0" fmla="*/ 0 h 6858001"/>
                <a:gd name="connsiteX1" fmla="*/ 12192000 w 12192000"/>
                <a:gd name="connsiteY1" fmla="*/ 0 h 6858001"/>
                <a:gd name="connsiteX2" fmla="*/ 12192000 w 12192000"/>
                <a:gd name="connsiteY2" fmla="*/ 6858001 h 6858001"/>
                <a:gd name="connsiteX3" fmla="*/ 8460487 w 12192000"/>
                <a:gd name="connsiteY3" fmla="*/ 6858001 h 6858001"/>
                <a:gd name="connsiteX4" fmla="*/ 8553921 w 12192000"/>
                <a:gd name="connsiteY4" fmla="*/ 6784577 h 6858001"/>
                <a:gd name="connsiteX5" fmla="*/ 10092281 w 12192000"/>
                <a:gd name="connsiteY5" fmla="*/ 3522553 h 6858001"/>
                <a:gd name="connsiteX6" fmla="*/ 8228486 w 12192000"/>
                <a:gd name="connsiteY6" fmla="*/ 17174 h 6858001"/>
                <a:gd name="connsiteX7" fmla="*/ 0 w 12192000"/>
                <a:gd name="connsiteY7" fmla="*/ 0 h 6858001"/>
                <a:gd name="connsiteX8" fmla="*/ 3528179 w 12192000"/>
                <a:gd name="connsiteY8" fmla="*/ 0 h 6858001"/>
                <a:gd name="connsiteX9" fmla="*/ 3501391 w 12192000"/>
                <a:gd name="connsiteY9" fmla="*/ 17174 h 6858001"/>
                <a:gd name="connsiteX10" fmla="*/ 1637595 w 12192000"/>
                <a:gd name="connsiteY10" fmla="*/ 3522553 h 6858001"/>
                <a:gd name="connsiteX11" fmla="*/ 3175956 w 12192000"/>
                <a:gd name="connsiteY11" fmla="*/ 6784577 h 6858001"/>
                <a:gd name="connsiteX12" fmla="*/ 3269390 w 12192000"/>
                <a:gd name="connsiteY12" fmla="*/ 6858001 h 6858001"/>
                <a:gd name="connsiteX13" fmla="*/ 0 w 12192000"/>
                <a:gd name="connsiteY1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6858001">
                  <a:moveTo>
                    <a:pt x="8201697" y="0"/>
                  </a:moveTo>
                  <a:lnTo>
                    <a:pt x="12192000" y="0"/>
                  </a:lnTo>
                  <a:lnTo>
                    <a:pt x="12192000" y="6858001"/>
                  </a:lnTo>
                  <a:lnTo>
                    <a:pt x="8460487" y="6858001"/>
                  </a:lnTo>
                  <a:lnTo>
                    <a:pt x="8553921" y="6784577"/>
                  </a:lnTo>
                  <a:cubicBezTo>
                    <a:pt x="9493436" y="6009220"/>
                    <a:pt x="10092281" y="4835820"/>
                    <a:pt x="10092281" y="3522553"/>
                  </a:cubicBezTo>
                  <a:cubicBezTo>
                    <a:pt x="10092281" y="2063368"/>
                    <a:pt x="9352966" y="776858"/>
                    <a:pt x="8228486" y="17174"/>
                  </a:cubicBezTo>
                  <a:close/>
                  <a:moveTo>
                    <a:pt x="0" y="0"/>
                  </a:moveTo>
                  <a:lnTo>
                    <a:pt x="3528179" y="0"/>
                  </a:lnTo>
                  <a:lnTo>
                    <a:pt x="3501391" y="17174"/>
                  </a:lnTo>
                  <a:cubicBezTo>
                    <a:pt x="2376910" y="776858"/>
                    <a:pt x="1637595" y="2063368"/>
                    <a:pt x="1637595" y="3522553"/>
                  </a:cubicBezTo>
                  <a:cubicBezTo>
                    <a:pt x="1637595" y="4835820"/>
                    <a:pt x="2236440" y="6009220"/>
                    <a:pt x="3175956" y="6784577"/>
                  </a:cubicBezTo>
                  <a:lnTo>
                    <a:pt x="3269390" y="6858001"/>
                  </a:lnTo>
                  <a:lnTo>
                    <a:pt x="0" y="68580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252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FA219-2291-A541-AE5E-636DE83E671E}"/>
              </a:ext>
            </a:extLst>
          </p:cNvPr>
          <p:cNvSpPr/>
          <p:nvPr/>
        </p:nvSpPr>
        <p:spPr>
          <a:xfrm>
            <a:off x="4038600" y="1939159"/>
            <a:ext cx="7644627" cy="2751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10" name="Picture 9" descr="A picture containing room, table&#10;&#10;Description automatically generated">
            <a:extLst>
              <a:ext uri="{FF2B5EF4-FFF2-40B4-BE49-F238E27FC236}">
                <a16:creationId xmlns:a16="http://schemas.microsoft.com/office/drawing/2014/main" id="{3DD5CB6D-77E7-2A42-B6E7-D22C9FDBC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" t="1098" r="-20417" b="-22857"/>
          <a:stretch/>
        </p:blipFill>
        <p:spPr>
          <a:xfrm>
            <a:off x="5999356" y="694266"/>
            <a:ext cx="7461768" cy="82040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358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5">
            <a:extLst>
              <a:ext uri="{FF2B5EF4-FFF2-40B4-BE49-F238E27FC236}">
                <a16:creationId xmlns:a16="http://schemas.microsoft.com/office/drawing/2014/main" id="{C57B39F0-B5FB-3F4B-A0E6-C5F3EA9E3AF0}"/>
              </a:ext>
            </a:extLst>
          </p:cNvPr>
          <p:cNvSpPr/>
          <p:nvPr/>
        </p:nvSpPr>
        <p:spPr>
          <a:xfrm>
            <a:off x="5377542" y="222132"/>
            <a:ext cx="1436915" cy="1146629"/>
          </a:xfrm>
          <a:custGeom>
            <a:avLst/>
            <a:gdLst>
              <a:gd name="connsiteX0" fmla="*/ 0 w 1436915"/>
              <a:gd name="connsiteY0" fmla="*/ 1146629 h 1146629"/>
              <a:gd name="connsiteX1" fmla="*/ 718458 w 1436915"/>
              <a:gd name="connsiteY1" fmla="*/ 0 h 1146629"/>
              <a:gd name="connsiteX2" fmla="*/ 1436915 w 1436915"/>
              <a:gd name="connsiteY2" fmla="*/ 1146629 h 1146629"/>
              <a:gd name="connsiteX3" fmla="*/ 0 w 1436915"/>
              <a:gd name="connsiteY3" fmla="*/ 1146629 h 114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915" h="1146629" extrusionOk="0">
                <a:moveTo>
                  <a:pt x="0" y="1146629"/>
                </a:moveTo>
                <a:cubicBezTo>
                  <a:pt x="272661" y="904005"/>
                  <a:pt x="450313" y="424574"/>
                  <a:pt x="718458" y="0"/>
                </a:cubicBezTo>
                <a:cubicBezTo>
                  <a:pt x="949358" y="175725"/>
                  <a:pt x="1313655" y="961243"/>
                  <a:pt x="1436915" y="1146629"/>
                </a:cubicBezTo>
                <a:cubicBezTo>
                  <a:pt x="952569" y="1219886"/>
                  <a:pt x="331939" y="1056601"/>
                  <a:pt x="0" y="1146629"/>
                </a:cubicBezTo>
                <a:close/>
              </a:path>
            </a:pathLst>
          </a:custGeom>
          <a:noFill/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triangl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AF4DCB3-D814-B04F-A478-E0DD85FEC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b="6744"/>
          <a:stretch/>
        </p:blipFill>
        <p:spPr>
          <a:xfrm>
            <a:off x="3795109" y="935935"/>
            <a:ext cx="4601782" cy="46498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45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9504-E64D-034F-8634-A635F63B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675961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kern="1200" dirty="0" err="1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ما</a:t>
            </a:r>
            <a:r>
              <a:rPr lang="en-US" sz="7200" b="1" kern="1200" dirty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sz="7200" b="1" kern="1200" dirty="0" err="1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هي</a:t>
            </a:r>
            <a:r>
              <a:rPr lang="en-US" sz="7200" b="1" kern="1200" dirty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يوريكا؟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2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9504-E64D-034F-8634-A635F63B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ar-SA" dirty="0">
                <a:solidFill>
                  <a:srgbClr val="FFFFF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أقسام المنصة</a:t>
            </a:r>
            <a:endParaRPr lang="en-SA" dirty="0">
              <a:solidFill>
                <a:srgbClr val="FFFFFF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28A69F-59DF-0F4C-8D32-BA848664A0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7272" y="460834"/>
            <a:ext cx="7943289" cy="477617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D296C2A-84F4-2D41-B11B-25941BF4EDE5}"/>
              </a:ext>
            </a:extLst>
          </p:cNvPr>
          <p:cNvSpPr/>
          <p:nvPr/>
        </p:nvSpPr>
        <p:spPr>
          <a:xfrm>
            <a:off x="4400550" y="1371600"/>
            <a:ext cx="298450" cy="273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284484-B5E0-C849-9209-10616670FD94}"/>
              </a:ext>
            </a:extLst>
          </p:cNvPr>
          <p:cNvSpPr/>
          <p:nvPr/>
        </p:nvSpPr>
        <p:spPr>
          <a:xfrm>
            <a:off x="4596420" y="1765300"/>
            <a:ext cx="298450" cy="273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A3B7D6-F6D1-2F47-B507-5EA3F8AFC130}"/>
              </a:ext>
            </a:extLst>
          </p:cNvPr>
          <p:cNvSpPr/>
          <p:nvPr/>
        </p:nvSpPr>
        <p:spPr>
          <a:xfrm>
            <a:off x="5308600" y="2176079"/>
            <a:ext cx="298450" cy="273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444219-ECFB-634D-8373-69B408C8DAC3}"/>
              </a:ext>
            </a:extLst>
          </p:cNvPr>
          <p:cNvSpPr/>
          <p:nvPr/>
        </p:nvSpPr>
        <p:spPr>
          <a:xfrm>
            <a:off x="5226050" y="2520723"/>
            <a:ext cx="298450" cy="273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FB72C8-0F5D-C048-B464-8B46680F9E98}"/>
              </a:ext>
            </a:extLst>
          </p:cNvPr>
          <p:cNvSpPr/>
          <p:nvPr/>
        </p:nvSpPr>
        <p:spPr>
          <a:xfrm>
            <a:off x="5601986" y="2944507"/>
            <a:ext cx="298450" cy="273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CF2172-D44F-E04D-952C-A367938141D8}"/>
              </a:ext>
            </a:extLst>
          </p:cNvPr>
          <p:cNvSpPr/>
          <p:nvPr/>
        </p:nvSpPr>
        <p:spPr>
          <a:xfrm>
            <a:off x="5303536" y="3289151"/>
            <a:ext cx="298450" cy="273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9978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01CE96-2B2E-444C-A88D-5B1398110D15}"/>
              </a:ext>
            </a:extLst>
          </p:cNvPr>
          <p:cNvGrpSpPr/>
          <p:nvPr/>
        </p:nvGrpSpPr>
        <p:grpSpPr>
          <a:xfrm>
            <a:off x="3455100" y="278357"/>
            <a:ext cx="7247938" cy="6301286"/>
            <a:chOff x="-271013" y="179046"/>
            <a:chExt cx="7682343" cy="667895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C622A89-DCEC-9F4E-8147-6C9474BC1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013" y="179046"/>
              <a:ext cx="7682343" cy="667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BCEA406-752C-814A-9FA1-864E1A6D8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66465"/>
            <a:stretch/>
          </p:blipFill>
          <p:spPr>
            <a:xfrm>
              <a:off x="30644" y="477672"/>
              <a:ext cx="7066192" cy="3998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862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622A89-DCEC-9F4E-8147-6C9474BC1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00" y="278357"/>
            <a:ext cx="7247938" cy="630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2F3DC0-4862-BB45-AEF5-A1024C02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247" y="571005"/>
            <a:ext cx="6650180" cy="37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151</Words>
  <Application>Microsoft Macintosh PowerPoint</Application>
  <PresentationFormat>Widescreen</PresentationFormat>
  <Paragraphs>40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Daytona</vt:lpstr>
      <vt:lpstr>Dubai</vt:lpstr>
      <vt:lpstr>Office Theme</vt:lpstr>
      <vt:lpstr>EUREKA</vt:lpstr>
      <vt:lpstr>PowerPoint Presentation</vt:lpstr>
      <vt:lpstr>PowerPoint Presentation</vt:lpstr>
      <vt:lpstr>PowerPoint Presentation</vt:lpstr>
      <vt:lpstr>PowerPoint Presentation</vt:lpstr>
      <vt:lpstr>ما هي يوريكا؟</vt:lpstr>
      <vt:lpstr>أقسام المنصة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أهدافنا المستقبلية</vt:lpstr>
      <vt:lpstr>أهدافنا المستقبلية</vt:lpstr>
      <vt:lpstr>أهدافنا المستقبلية</vt:lpstr>
      <vt:lpstr>أهدافنا المستقبلية</vt:lpstr>
      <vt:lpstr>أهدافنا المستقبلية</vt:lpstr>
      <vt:lpstr>بعد خمس سنوات؟</vt:lpstr>
      <vt:lpstr>الأسئلة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EUREKA</dc:title>
  <dc:creator>هيله</dc:creator>
  <cp:lastModifiedBy>هيله</cp:lastModifiedBy>
  <cp:revision>4</cp:revision>
  <dcterms:created xsi:type="dcterms:W3CDTF">2020-09-13T18:28:31Z</dcterms:created>
  <dcterms:modified xsi:type="dcterms:W3CDTF">2020-09-13T21:37:16Z</dcterms:modified>
</cp:coreProperties>
</file>